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6"/>
            <a:ext cx="9144000" cy="6835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89"/>
            <a:ext cx="9144000" cy="680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 ПОТОЛКИ</dc:creator>
  <cp:lastModifiedBy>wtf</cp:lastModifiedBy>
  <cp:revision>2</cp:revision>
  <dcterms:created xsi:type="dcterms:W3CDTF">2021-01-26T02:37:21Z</dcterms:created>
  <dcterms:modified xsi:type="dcterms:W3CDTF">2021-01-26T02:54:43Z</dcterms:modified>
</cp:coreProperties>
</file>