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30BCD-DDA0-451A-898B-C87289282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FFD44-3E58-449E-84BF-9B5B46752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B60DC-B321-4C69-950D-440ACE95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3D0A31-2EDC-4612-A2A7-E28F96B5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459183-5842-4B60-8A22-AC4FB13E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81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64C6B-0134-4537-9399-C6DF657C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283302-B07B-422D-984B-3C97F74E6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621B89-52D3-4F1A-B08B-792091B1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43CB68-CDB2-440F-A95E-67135829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327B83-63EB-43D0-9739-9C4BAED8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1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57B97-5CED-4460-8FC2-6457E7526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17F3FA-EC5E-463E-BB3D-88004A841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3237FD-D612-4D19-8369-44A6033F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A57E51-40E1-481D-B3BE-1FD045B8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5FFD2-CC32-4E15-AAF5-D5FA5066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6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65430-5B91-45BE-BBF2-507DCD56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F18BE4-30A2-4A5F-9910-197386C48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E4F13E-DBF8-450D-9973-6AF83A4D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794382-6511-42D4-BF83-18CBD5BD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24FA42-8071-4EBA-A86B-4BC5C736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9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6B5C3-97A8-4E6D-BB86-3A51DEB6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10B1E2-25A1-42B0-973B-660167C9F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7E693-65A9-4ECE-BB58-3D0BEDE0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AAD103-969C-425E-951C-F4C4576D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CA77CB-D8BF-4415-B1CD-6F6F39050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2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B8DD7-55B7-4E6A-9699-86AAB3DC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3AA59-D192-49C1-BC0D-EF09B1DE7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DCD117-F471-42B0-9D70-30A89E632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496BAD-A046-4CC0-BA3B-2287B674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EB762A-9083-4433-AC84-20FF4E17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46703-2DF2-49EB-BD65-08C14DEC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9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2AF95-6951-4EE5-83EF-88120575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8AF0BF-F615-41F1-A9A3-2E0A24704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9D6CCB-3B8F-4404-9D58-1D9CC855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CDA180-ADF6-460F-ACDB-6947820ED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EF7238-D89E-41C2-98CC-00CBCF1F5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CD03F5-A3B1-4A06-8D4B-0B7DD174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FD9C7A-C474-45CD-A261-E915011F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4C4E34-B31F-4A19-93FE-260363C6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2DB3E-C55B-4DE8-9297-1C6D25E1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4ABA1B-ADE0-498B-8081-1AA6BEFD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FE1DD8-DB59-4D9F-9F3C-CC93B58E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7F94C9-4C08-4107-98E9-36FFEE0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845516-8CE9-433A-A000-5730430D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580CD8-649D-48F0-860E-B3FF8771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BA52BD-7034-4D5D-B6FC-C0EB9942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46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1F9E5-6860-4ECF-9223-221AF0A9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9B28D-46AA-431A-830C-66182EDA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CCBFAD-A921-4974-8F47-8BAD719CA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4E9E47-2E5D-42EE-8C0E-E6AE0BF3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6D7DEF-5387-4AB8-99F2-422D5D94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D8DC0D-DBB3-4DFF-B25C-3618D6DB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0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120AAD-04FB-4849-8124-30698093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898ACE-EC8C-45D3-ADA2-E90B3A1DD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CAE258-938B-4597-ABDE-7914B3322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1D696B-6E89-4CEA-A68C-97DB7DB5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7A7F7A-A042-4A86-8D1E-8E06834C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8242FD-36C4-47F2-8C3E-1D932B81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61387-EA52-4029-BA6C-5B44BC79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F61A96-52DE-4078-8326-749F4C74B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C2BFA1-FC11-4750-A59E-7AD9A7DCF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DDE0-6826-475A-AC84-462547D1E3CA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B72915-2D26-4DF8-9808-EF687F641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7B7B30-B5A8-4666-9F3D-2A083C540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799F-3D8E-415D-AC2E-FA2733CE5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9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08BE38D-62BD-4D4B-8C7B-45AC9F277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3"/>
            <a:ext cx="12192000" cy="68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3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731876-5031-4C41-9AAD-2C35E95EA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59"/>
            <a:ext cx="12192000" cy="68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0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2769763-FC33-4E26-99E9-2438BEE96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1"/>
            <a:ext cx="12192000" cy="68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1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48CE55-276D-4BDF-B835-93963FE7C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455" y="0"/>
            <a:ext cx="12309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4FB311-4759-4C91-BA29-45F1FE49B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976"/>
            <a:ext cx="12271081" cy="683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6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E5C7DB-2DA1-4C67-B873-4C3708110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78"/>
            <a:ext cx="12210236" cy="682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НКО Эксперт</dc:creator>
  <cp:lastModifiedBy>НКО Эксперт</cp:lastModifiedBy>
  <cp:revision>1</cp:revision>
  <dcterms:created xsi:type="dcterms:W3CDTF">2022-02-04T11:34:58Z</dcterms:created>
  <dcterms:modified xsi:type="dcterms:W3CDTF">2022-02-04T12:18:33Z</dcterms:modified>
</cp:coreProperties>
</file>