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9" r:id="rId4"/>
    <p:sldId id="281" r:id="rId5"/>
    <p:sldId id="283" r:id="rId6"/>
    <p:sldId id="280" r:id="rId7"/>
    <p:sldId id="295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CC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58" autoAdjust="0"/>
  </p:normalViewPr>
  <p:slideViewPr>
    <p:cSldViewPr>
      <p:cViewPr varScale="1">
        <p:scale>
          <a:sx n="59" d="100"/>
          <a:sy n="59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27AF3-AE09-4020-9AC1-012DD8D2B08B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1078-F483-4F6F-A7E2-02D663351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71078-F483-4F6F-A7E2-02D6633512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2E635-B11D-4D71-95F0-C1EECE87B776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C041B0-1CBF-4611-AADE-957599F8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8267-645B-4482-B3B0-3B7BB8104FB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4E5E-AC14-4D51-847D-CA04E1EAD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C62-51BA-451F-BB36-C0283A44B36F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BC1F-EAF9-41C1-A51B-67E89D9D6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1544-5BF4-419E-B57C-1B744E4DEA1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C666-1EBD-4B0E-9B42-EC0F862F4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E34F0C-A829-4DFC-89B8-2B217E02A67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F7275-C7B7-4B45-AB27-2877759D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79EA-A107-4DA0-9A64-843FCA151A8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37AA-DB5D-4F32-8455-B8BE92FCC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E69A-C465-476A-BC5B-BD456439D14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FE1E-9210-481B-A5FF-EF12F9A8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685A-8D07-4ADF-8CDE-316A4E4D957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61F9-C223-49FB-9B15-4BFB3898E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7A7717-BFED-4072-903F-36EC82D632B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F140B-C908-4BB9-B56C-0EA7CA0A4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D942-50DC-4DE7-A2C2-1CC65044324F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EF7D-9603-4C6A-9520-11B74F67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CE720-EB32-41FB-88D8-1D478FC2D5E2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6F0D1-A2F4-4FCE-A5BE-182CADAD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tile tx="0" ty="0" sx="100000" sy="100000" flip="x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4868F8-4255-4913-866B-8F8F363F59E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0287E1-3BAF-4DF3-8E45-E088EFC0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1" r:id="rId2"/>
    <p:sldLayoutId id="2147483889" r:id="rId3"/>
    <p:sldLayoutId id="2147483882" r:id="rId4"/>
    <p:sldLayoutId id="2147483883" r:id="rId5"/>
    <p:sldLayoutId id="2147483884" r:id="rId6"/>
    <p:sldLayoutId id="2147483890" r:id="rId7"/>
    <p:sldLayoutId id="2147483885" r:id="rId8"/>
    <p:sldLayoutId id="2147483891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g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801" y="1158993"/>
            <a:ext cx="6604975" cy="3770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147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СОЦИАЛЬНАЯ АКТУАЛЬНОСТЬ ПРОЕКТА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000768"/>
            <a:ext cx="1097282" cy="621793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428736"/>
            <a:ext cx="7791474" cy="4800600"/>
          </a:xfrm>
        </p:spPr>
        <p:txBody>
          <a:bodyPr/>
          <a:lstStyle/>
          <a:p>
            <a:r>
              <a:rPr lang="ru-RU" sz="3000" dirty="0" smtClean="0">
                <a:latin typeface="Bookman Old Style" panose="02050604050505020204" pitchFamily="18" charset="0"/>
              </a:rPr>
              <a:t>Качественное дошкольное образование</a:t>
            </a:r>
          </a:p>
          <a:p>
            <a:r>
              <a:rPr lang="ru-RU" sz="3000" dirty="0" smtClean="0">
                <a:latin typeface="Bookman Old Style" panose="02050604050505020204" pitchFamily="18" charset="0"/>
              </a:rPr>
              <a:t>Дополнительные квоты для малообеспеченных семей</a:t>
            </a:r>
          </a:p>
          <a:p>
            <a:r>
              <a:rPr lang="ru-RU" sz="3000" dirty="0" smtClean="0">
                <a:latin typeface="Bookman Old Style" panose="02050604050505020204" pitchFamily="18" charset="0"/>
              </a:rPr>
              <a:t>Создание рабочих мест в сфере дошкольного образования</a:t>
            </a:r>
          </a:p>
          <a:p>
            <a:r>
              <a:rPr lang="ru-RU" sz="3000" dirty="0" smtClean="0">
                <a:latin typeface="Bookman Old Style" panose="02050604050505020204" pitchFamily="18" charset="0"/>
              </a:rPr>
              <a:t>Трудоустройство людей с ограниченными физическими возможностями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  <a:t>Бизнес-идея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85852" y="1412875"/>
            <a:ext cx="7599362" cy="194468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Bookman Old Style" panose="02050604050505020204" pitchFamily="18" charset="0"/>
                <a:cs typeface="Arial" pitchFamily="34" charset="0"/>
              </a:rPr>
              <a:t>Создание сети Детских развивающих центров шаговой доступности</a:t>
            </a:r>
            <a:r>
              <a:rPr lang="ru-RU" sz="28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  <a:cs typeface="Arial" pitchFamily="34" charset="0"/>
              </a:rPr>
              <a:t>с группами временной передержки</a:t>
            </a:r>
            <a:r>
              <a:rPr lang="en-US" sz="280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  <a:cs typeface="Arial" pitchFamily="34" charset="0"/>
              </a:rPr>
              <a:t>детей.</a:t>
            </a:r>
            <a:endParaRPr lang="ru-RU" sz="24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6000768"/>
            <a:ext cx="1097282" cy="621793"/>
          </a:xfrm>
          <a:prstGeom prst="rect">
            <a:avLst/>
          </a:prstGeom>
        </p:spPr>
      </p:pic>
      <p:pic>
        <p:nvPicPr>
          <p:cNvPr id="7" name="Рисунок 6" descr="5673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071810"/>
            <a:ext cx="2470538" cy="1976430"/>
          </a:xfrm>
          <a:prstGeom prst="rect">
            <a:avLst/>
          </a:prstGeom>
        </p:spPr>
      </p:pic>
      <p:pic>
        <p:nvPicPr>
          <p:cNvPr id="10" name="Рисунок 9" descr="4cee2dc57093d4f4aae59e0737fe1f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286124"/>
            <a:ext cx="4929222" cy="3031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i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143248"/>
            <a:ext cx="3260952" cy="3500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20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  <a:cs typeface="Arial" pitchFamily="34" charset="0"/>
              </a:rPr>
              <a:t>Ключевые клиенты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899592" y="1928813"/>
            <a:ext cx="3857625" cy="12858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latin typeface="Bookman Old Style" panose="02050604050505020204" pitchFamily="18" charset="0"/>
                <a:cs typeface="Arial" charset="0"/>
              </a:rPr>
              <a:t>Женщины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latin typeface="Bookman Old Style" panose="02050604050505020204" pitchFamily="18" charset="0"/>
                <a:cs typeface="Arial" charset="0"/>
              </a:rPr>
              <a:t>от 25 до 60 лет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000768"/>
            <a:ext cx="1097282" cy="621793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4643438" y="4572008"/>
            <a:ext cx="4214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с детьми от 2 мес.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до 7 лет</a:t>
            </a:r>
          </a:p>
        </p:txBody>
      </p:sp>
      <p:pic>
        <p:nvPicPr>
          <p:cNvPr id="13" name="Рисунок 12" descr="working-mom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461" y="1785926"/>
            <a:ext cx="4145943" cy="2763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то Н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435270"/>
            <a:ext cx="4201749" cy="28020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214290"/>
            <a:ext cx="7500990" cy="857256"/>
          </a:xfrm>
        </p:spPr>
        <p:txBody>
          <a:bodyPr/>
          <a:lstStyle/>
          <a:p>
            <a:pPr marL="365760" indent="-283464" algn="ctr" eaLnBrk="1" fontAlgn="auto" hangingPunct="1">
              <a:spcAft>
                <a:spcPts val="0"/>
              </a:spcAft>
              <a:buNone/>
              <a:defRPr/>
            </a:pPr>
            <a:r>
              <a:rPr lang="ru-RU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Ключевой продукт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000768"/>
            <a:ext cx="1097282" cy="621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1071546"/>
            <a:ext cx="414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Bookman Old Style" panose="02050604050505020204" pitchFamily="18" charset="0"/>
                <a:cs typeface="Arial" pitchFamily="34" charset="0"/>
              </a:rPr>
              <a:t>Развивающие занятия для детей от 6-ти месяцев до 7 лет.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dirty="0" smtClean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780928"/>
            <a:ext cx="46457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Bookman Old Style" panose="02050604050505020204" pitchFamily="18" charset="0"/>
                <a:cs typeface="Arial" pitchFamily="34" charset="0"/>
              </a:rPr>
              <a:t>Дополнительные занятия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Bookman Old Style" panose="02050604050505020204" pitchFamily="18" charset="0"/>
                <a:cs typeface="Arial" pitchFamily="34" charset="0"/>
              </a:rPr>
              <a:t>от 2-х месяцев до 7 лет</a:t>
            </a: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:</a:t>
            </a:r>
            <a:endParaRPr lang="ru-RU" sz="20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rial" pitchFamily="34" charset="0"/>
              </a:rPr>
              <a:t>арт-студия, рисование, театральная студия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школа юных леди и </a:t>
            </a:r>
            <a:r>
              <a:rPr lang="ru-RU" sz="2400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джен-тльменов</a:t>
            </a: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, клуб </a:t>
            </a:r>
            <a:r>
              <a:rPr lang="ru-RU" sz="2400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путешест-венников</a:t>
            </a:r>
            <a:endParaRPr lang="ru-RU" sz="2400" dirty="0" smtClean="0">
              <a:solidFill>
                <a:srgbClr val="0070C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7030A0"/>
                </a:solidFill>
                <a:latin typeface="Bookman Old Style" panose="02050604050505020204" pitchFamily="18" charset="0"/>
                <a:cs typeface="Arial" pitchFamily="34" charset="0"/>
              </a:rPr>
              <a:t>мини шеф повар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бэби-йога, </a:t>
            </a:r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смарт-йога, танцевальная студия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 descr="86536817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071546"/>
            <a:ext cx="2456252" cy="163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КОНТАКТЫ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216054" y="1447800"/>
            <a:ext cx="7499350" cy="3481398"/>
          </a:xfrm>
        </p:spPr>
        <p:txBody>
          <a:bodyPr/>
          <a:lstStyle/>
          <a:p>
            <a:pPr marL="82550" indent="0" algn="ctr" eaLnBrk="1" hangingPunct="1">
              <a:buNone/>
            </a:pPr>
            <a:r>
              <a:rPr lang="ru-RU" sz="2800" dirty="0" smtClean="0">
                <a:latin typeface="Bookman Old Style" pitchFamily="18" charset="0"/>
              </a:rPr>
              <a:t>Индивидуальный предприниматель</a:t>
            </a:r>
          </a:p>
          <a:p>
            <a:pPr marL="82550" indent="0" algn="ctr" eaLnBrk="1" hangingPunct="1">
              <a:buNone/>
            </a:pPr>
            <a:r>
              <a:rPr lang="ru-RU" b="1" dirty="0" err="1" smtClean="0">
                <a:latin typeface="Bookman Old Style" pitchFamily="18" charset="0"/>
              </a:rPr>
              <a:t>Гарнага</a:t>
            </a:r>
            <a:r>
              <a:rPr lang="ru-RU" b="1" dirty="0" smtClean="0">
                <a:latin typeface="Bookman Old Style" pitchFamily="18" charset="0"/>
              </a:rPr>
              <a:t> Евгения Васильевна</a:t>
            </a:r>
          </a:p>
          <a:p>
            <a:pPr marL="82550" indent="0" algn="ctr" eaLnBrk="1" hangingPunct="1">
              <a:buFont typeface="Wingdings 2" pitchFamily="18" charset="2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marL="82550" indent="0"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Bookman Old Style" pitchFamily="18" charset="0"/>
              </a:rPr>
              <a:t>т. 8-903-929-99-92</a:t>
            </a:r>
            <a:endParaRPr lang="en-US" sz="2800" dirty="0" smtClean="0">
              <a:latin typeface="Bookman Old Style" pitchFamily="18" charset="0"/>
            </a:endParaRPr>
          </a:p>
          <a:p>
            <a:pPr marL="82550" indent="0" algn="ctr" eaLnBrk="1" hangingPunct="1">
              <a:buFont typeface="Wingdings 2" pitchFamily="18" charset="2"/>
              <a:buNone/>
            </a:pPr>
            <a:r>
              <a:rPr lang="en-US" sz="2800" dirty="0" smtClean="0">
                <a:latin typeface="Bookman Old Style" pitchFamily="18" charset="0"/>
              </a:rPr>
              <a:t>e</a:t>
            </a:r>
            <a:r>
              <a:rPr lang="ru-RU" sz="2800" dirty="0" smtClean="0">
                <a:latin typeface="Bookman Old Style" pitchFamily="18" charset="0"/>
              </a:rPr>
              <a:t>-</a:t>
            </a:r>
            <a:r>
              <a:rPr lang="en-US" sz="2800" dirty="0" smtClean="0">
                <a:latin typeface="Bookman Old Style" pitchFamily="18" charset="0"/>
              </a:rPr>
              <a:t>mail: 9039299992@mail.ru</a:t>
            </a:r>
            <a:endParaRPr lang="ru-RU" sz="2800" dirty="0" smtClean="0">
              <a:latin typeface="Bookman Old Style" pitchFamily="18" charset="0"/>
            </a:endParaRPr>
          </a:p>
          <a:p>
            <a:pPr marL="82550" indent="0" algn="ctr" eaLnBrk="1" hangingPunct="1">
              <a:buFont typeface="Wingdings 2" pitchFamily="18" charset="2"/>
              <a:buNone/>
            </a:pPr>
            <a:endParaRPr lang="en-US" b="1" dirty="0" smtClean="0">
              <a:latin typeface="Bookman Old Style" pitchFamily="18" charset="0"/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6000768"/>
            <a:ext cx="1097282" cy="621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74638"/>
            <a:ext cx="7285068" cy="29400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БЛАГОДАРИМ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ПАО «Норильский Никель» за финансирование проекта в рамках благотворительной программы «</a:t>
            </a:r>
            <a:r>
              <a:rPr lang="ru-RU" sz="320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Мир Новых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В</a:t>
            </a:r>
            <a:r>
              <a:rPr lang="ru-RU" sz="320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озможностей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»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!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big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341" y="3571876"/>
            <a:ext cx="2617857" cy="1494306"/>
          </a:xfrm>
          <a:prstGeom prst="rect">
            <a:avLst/>
          </a:prstGeom>
        </p:spPr>
      </p:pic>
      <p:pic>
        <p:nvPicPr>
          <p:cNvPr id="7" name="Рисунок 6" descr="138614272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3071810"/>
            <a:ext cx="993465" cy="1000132"/>
          </a:xfrm>
          <a:prstGeom prst="rect">
            <a:avLst/>
          </a:prstGeom>
        </p:spPr>
      </p:pic>
      <p:pic>
        <p:nvPicPr>
          <p:cNvPr id="9" name="Рисунок 8" descr="Норильский-никель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286124"/>
            <a:ext cx="2900381" cy="2071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78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131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СОЦИАЛЬНАЯ АКТУАЛЬНОСТЬ ПРОЕКТА</vt:lpstr>
      <vt:lpstr>Бизнес-идея</vt:lpstr>
      <vt:lpstr>  Ключевые клиенты</vt:lpstr>
      <vt:lpstr>Слайд 5</vt:lpstr>
      <vt:lpstr>КОНТАКТЫ</vt:lpstr>
      <vt:lpstr>БЛАГОДАРИМ ПАО «Норильский Никель» за финансирование проекта в рамках благотворительной программы «Мир Новых Возможностей»!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Konstantin</cp:lastModifiedBy>
  <cp:revision>155</cp:revision>
  <cp:lastPrinted>2015-03-09T16:59:58Z</cp:lastPrinted>
  <dcterms:created xsi:type="dcterms:W3CDTF">2015-01-28T16:26:45Z</dcterms:created>
  <dcterms:modified xsi:type="dcterms:W3CDTF">2015-11-05T03:22:50Z</dcterms:modified>
</cp:coreProperties>
</file>