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22"/>
  </p:notes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3" r:id="rId9"/>
    <p:sldId id="260" r:id="rId10"/>
    <p:sldId id="266" r:id="rId11"/>
    <p:sldId id="261" r:id="rId12"/>
    <p:sldId id="258" r:id="rId13"/>
    <p:sldId id="262" r:id="rId14"/>
    <p:sldId id="263" r:id="rId15"/>
    <p:sldId id="265" r:id="rId16"/>
    <p:sldId id="264" r:id="rId17"/>
    <p:sldId id="276" r:id="rId18"/>
    <p:sldId id="277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588" autoAdjust="0"/>
    <p:restoredTop sz="84229" autoAdjust="0"/>
  </p:normalViewPr>
  <p:slideViewPr>
    <p:cSldViewPr>
      <p:cViewPr varScale="1">
        <p:scale>
          <a:sx n="107" d="100"/>
          <a:sy n="107" d="100"/>
        </p:scale>
        <p:origin x="-90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9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Выручка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тыс.руб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c:rich>
      </c:tx>
      <c:layout/>
    </c:title>
    <c:plotArea>
      <c:layout/>
      <c:barChart>
        <c:barDir val="col"/>
        <c:grouping val="stacked"/>
        <c:ser>
          <c:idx val="1"/>
          <c:order val="0"/>
          <c:tx>
            <c:strRef>
              <c:f>Лист1!$B$1</c:f>
              <c:strCache>
                <c:ptCount val="1"/>
                <c:pt idx="0">
                  <c:v>Выручка,тыс.руб.</c:v>
                </c:pt>
              </c:strCache>
            </c:strRef>
          </c:tx>
          <c:dLbls>
            <c:dLbl>
              <c:idx val="0"/>
              <c:layout>
                <c:manualLayout>
                  <c:x val="6.2893081761006449E-3"/>
                  <c:y val="-0.20231650148266794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3.1446540880503233E-3"/>
                  <c:y val="-0.26008741123159868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3.144654088050322E-3"/>
                  <c:y val="-0.33908518474410915"/>
                </c:manualLayout>
              </c:layout>
              <c:dLblPos val="ctr"/>
              <c:showVal val="1"/>
            </c:dLbl>
            <c:numFmt formatCode="General" sourceLinked="0"/>
            <c:dLblPos val="inEnd"/>
            <c:showVal val="1"/>
          </c:dLbls>
          <c:cat>
            <c:strRef>
              <c:f>Лист1!$A$2:$A$4</c:f>
              <c:strCache>
                <c:ptCount val="3"/>
                <c:pt idx="0">
                  <c:v>Октябрь</c:v>
                </c:pt>
                <c:pt idx="1">
                  <c:v>Ноябрь</c:v>
                </c:pt>
                <c:pt idx="2">
                  <c:v>Декабрь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</c:v>
                </c:pt>
                <c:pt idx="1">
                  <c:v>100</c:v>
                </c:pt>
                <c:pt idx="2">
                  <c:v>130</c:v>
                </c:pt>
              </c:numCache>
            </c:numRef>
          </c:val>
        </c:ser>
        <c:overlap val="100"/>
        <c:axId val="99086720"/>
        <c:axId val="99088256"/>
      </c:barChart>
      <c:catAx>
        <c:axId val="9908672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088256"/>
        <c:crosses val="autoZero"/>
        <c:auto val="1"/>
        <c:lblAlgn val="ctr"/>
        <c:lblOffset val="100"/>
      </c:catAx>
      <c:valAx>
        <c:axId val="99088256"/>
        <c:scaling>
          <c:orientation val="minMax"/>
        </c:scaling>
        <c:axPos val="l"/>
        <c:majorGridlines/>
        <c:numFmt formatCode="General" sourceLinked="1"/>
        <c:tickLblPos val="nextTo"/>
        <c:crossAx val="99086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428465309760803"/>
          <c:y val="0.2677861043053158"/>
          <c:w val="0.25684742237409008"/>
          <c:h val="0.2203027289440943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title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Чел.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Октябрь</c:v>
                </c:pt>
                <c:pt idx="1">
                  <c:v>Ноябрь</c:v>
                </c:pt>
                <c:pt idx="2">
                  <c:v>Декабрь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37</c:v>
                </c:pt>
                <c:pt idx="2">
                  <c:v>49</c:v>
                </c:pt>
              </c:numCache>
            </c:numRef>
          </c:val>
        </c:ser>
        <c:axId val="81373056"/>
        <c:axId val="81374592"/>
      </c:barChart>
      <c:catAx>
        <c:axId val="81373056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1374592"/>
        <c:crosses val="autoZero"/>
        <c:auto val="1"/>
        <c:lblAlgn val="ctr"/>
        <c:lblOffset val="100"/>
      </c:catAx>
      <c:valAx>
        <c:axId val="81374592"/>
        <c:scaling>
          <c:orientation val="minMax"/>
        </c:scaling>
        <c:axPos val="l"/>
        <c:majorGridlines/>
        <c:numFmt formatCode="General" sourceLinked="1"/>
        <c:tickLblPos val="nextTo"/>
        <c:crossAx val="81373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08096865250346"/>
          <c:y val="0.34231477367358126"/>
          <c:w val="0.18290100529886594"/>
          <c:h val="7.7881988871760552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FA34C-5342-4DE8-ABDF-3B69E962E13D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0C18C-BAA8-487C-814D-6FCB1C5542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0C18C-BAA8-487C-814D-6FCB1C55425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0C18C-BAA8-487C-814D-6FCB1C55425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0C18C-BAA8-487C-814D-6FCB1C55425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Тренажерный зал «СПАРТА»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Осинники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ИП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Круль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Ольга Анатольевна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Рисунок 4" descr="Всероссийское Общество Инвалид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5778" y="0"/>
            <a:ext cx="1838222" cy="7143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Наши посетители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(женская группа)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wLpvEo2tRu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571612"/>
            <a:ext cx="7929618" cy="527766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Комфортные условия занятий для инвалидов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-Rqyqtd535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 для людей с ограниченными возможностями здоровья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Кардио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зона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Тяжелая атлетика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l-JBgW3WuT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0988" y="1684894"/>
            <a:ext cx="4291012" cy="3204050"/>
          </a:xfrm>
        </p:spPr>
      </p:pic>
      <p:pic>
        <p:nvPicPr>
          <p:cNvPr id="8" name="Содержимое 7" descr="bNhlMcfIc8Q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78384"/>
            <a:ext cx="4289425" cy="321706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Немного о занятиях для инвалидов: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42910" y="1285860"/>
            <a:ext cx="3008313" cy="480060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Методики занятий выбираются с учетом возраста инвалида, его физической подготовленности и времени, прошедшего с момента травмы (заболевания).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Также по рекомендации врачебной комиссии.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iRELadODY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445000" y="609600"/>
            <a:ext cx="3600450" cy="48006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42860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МЕТОД: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500042"/>
            <a:ext cx="3008313" cy="614366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Индивидуальный, т.е. метод, определяющий возможность организации занятия тренером с одним спортсменом-инвалидом. В этом случае методика подбирается строго индивидуально, с учётом особенностей патологии спортсмена-инвалида, его функциональных возможностей и подготовленности. Индивидуальный метод организации занятий является наиболее эффективным.</a:t>
            </a:r>
          </a:p>
          <a:p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900" dirty="0"/>
          </a:p>
        </p:txBody>
      </p:sp>
      <p:pic>
        <p:nvPicPr>
          <p:cNvPr id="7" name="Содержимое 6" descr="SXwmoSaWol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45000" y="609600"/>
            <a:ext cx="3600450" cy="48006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3008313" cy="42862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28596" y="1285860"/>
            <a:ext cx="3008313" cy="48006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Групповой, когда тренер работает с группой инвалидов до 10 человек. Как правило, в этом случае целесообразно присутствие ассистентов, выполняющих в основном чисто вспомогательные функции по организации занятия и установке оборудования и инвентаря.</a:t>
            </a:r>
          </a:p>
          <a:p>
            <a:endParaRPr lang="ru-RU" dirty="0"/>
          </a:p>
        </p:txBody>
      </p:sp>
      <p:pic>
        <p:nvPicPr>
          <p:cNvPr id="5" name="Содержимое 4" descr="5RrwA8OF5A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007268"/>
            <a:ext cx="5340350" cy="40052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 в системе интеграции инвалидов в общество: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14282" y="1500174"/>
            <a:ext cx="8472518" cy="462598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Цели занятий спортом для инвалидов: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а) нормализация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психо-эмоционального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состояния;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б) восстановление бытовых навыков;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в) нормализация (восстановление) двигательных функций, навыков;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Тренировки инвалидов-спортсменов имеют свои особенности: интенсивность и продолжительность занятий снижается, делаются более длительные паузы после выполнения того или иного вида физической деятельности;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Наша команда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Руководитель 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Круль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Ольга Анатольевна.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Имеет высшее экономическое образование.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Мать двоих несовершеннолетних детей.</a:t>
            </a:r>
          </a:p>
          <a:p>
            <a:endParaRPr lang="ru-RU" dirty="0"/>
          </a:p>
        </p:txBody>
      </p:sp>
      <p:pic>
        <p:nvPicPr>
          <p:cNvPr id="6" name="Содержимое 5" descr="красот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092515"/>
            <a:ext cx="5340350" cy="383477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Наша команда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Директор по развитию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Круль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Михаил Петрович.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Имеет высшее образование 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Связи с общественностью.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К.М.С. по боксу.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Инвалид 3 группы.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Общественный деятель – Председатель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Осинниковского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отделения Всероссийского общества инвалидов. </a:t>
            </a:r>
          </a:p>
        </p:txBody>
      </p:sp>
      <p:pic>
        <p:nvPicPr>
          <p:cNvPr id="7" name="Содержимое 6" descr="DPP_02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61722" y="609600"/>
            <a:ext cx="3167006" cy="48006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Наша команда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Старший тренер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тренажерного зала «Спарта»  Туз Евгений Евгеньевич.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Имеет высшее спортивное педагогическое образование.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Тренер - инструктор по физической культуре и спорту.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К.М.С. по тяжелой атлетике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5" name="Содержимое 4" descr="qP57YYM4XA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45000" y="609600"/>
            <a:ext cx="3600450" cy="48006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Тренажерный зал «СПАРТА»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Первый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Осинникиовском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городском округе спортивный зал для женщин и людей с ограниченными возможностями здоровья.</a:t>
            </a:r>
          </a:p>
        </p:txBody>
      </p:sp>
      <p:pic>
        <p:nvPicPr>
          <p:cNvPr id="5" name="Содержимое 4" descr="0Ocv3QxFhmo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1016110"/>
            <a:ext cx="5340350" cy="39875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Наша команда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Фитнес-тренер.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Виктория Анисимова.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9kzOphAl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43700" y="609600"/>
            <a:ext cx="3203049" cy="48006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Новый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спортивный зал  для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женщин и людей с ограниченными возможностями здоровья,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который находится по адресу 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652810, г. Осинники ул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Кирова,35.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Здесь каждый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найдет для себя оптимальный вариант тренировок, понимание и всестороннюю помощь в обретении красоты и здоровья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Удобная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система посещений по месячным абонементам, позволит сделать здоровый образ жизни приятной привычкой на выгодных для Вас условиях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Наш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спортивный зал идеален для людей, ценящих чистоту и комфорт, широкий выбор и достойное качество услуг, внимательное отношение - индивидуальный подход к каждому клиенту и доступность цен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4-конечная звезда 3"/>
          <p:cNvSpPr/>
          <p:nvPr/>
        </p:nvSpPr>
        <p:spPr>
          <a:xfrm>
            <a:off x="357158" y="1643050"/>
            <a:ext cx="214314" cy="21431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285720" y="500042"/>
            <a:ext cx="271458" cy="20002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428596" y="2714620"/>
            <a:ext cx="200020" cy="20002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428596" y="3786190"/>
            <a:ext cx="214314" cy="21431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000131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Социальная значимость проекта для региона и территории.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571612"/>
            <a:ext cx="6400800" cy="5000660"/>
          </a:xfrm>
        </p:spPr>
        <p:txBody>
          <a:bodyPr>
            <a:normAutofit fontScale="92500" lnSpcReduction="20000"/>
          </a:bodyPr>
          <a:lstStyle/>
          <a:p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 безвозмездных услуг для людей с ограниченными возможностями здоровья. </a:t>
            </a:r>
          </a:p>
          <a:p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Индивидуальные и групповые занятия для льготной категории с 10-00 до 12-00 ежедневно, кроме воскресенья.</a:t>
            </a:r>
          </a:p>
          <a:p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Занятия проводятся в спортивном зале, полностью адаптированном для занятий спортом людей с различными формами инвалидности.</a:t>
            </a:r>
          </a:p>
          <a:p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рамках реализации программы «Доступная среда» спортивный зал полностью адаптирован для инвалидов –колясочников. (Удобный пандус,  легко доступные туалет и душевая комната.)</a:t>
            </a:r>
          </a:p>
          <a:p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4-конечная звезда 6"/>
          <p:cNvSpPr/>
          <p:nvPr/>
        </p:nvSpPr>
        <p:spPr>
          <a:xfrm>
            <a:off x="642910" y="2143116"/>
            <a:ext cx="342896" cy="34289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642910" y="3000372"/>
            <a:ext cx="342896" cy="28575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642910" y="4786322"/>
            <a:ext cx="342896" cy="357190"/>
          </a:xfrm>
          <a:prstGeom prst="star4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642910" y="3786190"/>
            <a:ext cx="342896" cy="34289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Финансовые показатели за период реализации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500034" y="164305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343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Маркетинговые технологии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Одно из воскресений месяца все желающие могут  заниматься с опытным тренером совершенно бесплатно.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Проведение психологических тренингов, направленных на достижение результата.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Создана группа в контакте.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https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vk.com/club102314034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Для поддержания красивого тела и для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фотоомоложения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приобретен солярий.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x18Wngw8Iu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2357430"/>
            <a:ext cx="4201152" cy="3818597"/>
          </a:xfrm>
          <a:prstGeom prst="rect">
            <a:avLst/>
          </a:prstGeom>
        </p:spPr>
      </p:pic>
      <p:sp>
        <p:nvSpPr>
          <p:cNvPr id="6" name="4-конечная звезда 5"/>
          <p:cNvSpPr/>
          <p:nvPr/>
        </p:nvSpPr>
        <p:spPr>
          <a:xfrm>
            <a:off x="428596" y="3214686"/>
            <a:ext cx="214314" cy="21431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357158" y="1714488"/>
            <a:ext cx="200020" cy="20002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4643438" y="1643050"/>
            <a:ext cx="271458" cy="27145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500034" y="4357694"/>
            <a:ext cx="214314" cy="21431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После</a:t>
            </a:r>
            <a:endParaRPr lang="ru-RU" dirty="0"/>
          </a:p>
        </p:txBody>
      </p:sp>
      <p:pic>
        <p:nvPicPr>
          <p:cNvPr id="13" name="Содержимое 12" descr="OL2Qup979wc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12011" y="1316038"/>
            <a:ext cx="3228966" cy="3941762"/>
          </a:xfrm>
        </p:spPr>
      </p:pic>
      <p:pic>
        <p:nvPicPr>
          <p:cNvPr id="14" name="Содержимое 13" descr="g33nR070gc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22031" y="1316038"/>
            <a:ext cx="3941762" cy="3941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57299"/>
            <a:ext cx="4040188" cy="42862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14876" y="1285860"/>
            <a:ext cx="4041775" cy="57150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V_XJL0qZ9-I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0988" y="1876710"/>
            <a:ext cx="7862912" cy="4745577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212727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14290"/>
            <a:ext cx="4186238" cy="1143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Спорт для женщин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K0RP82We_V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00562" cy="6858000"/>
          </a:xfrm>
        </p:spPr>
      </p:pic>
      <p:pic>
        <p:nvPicPr>
          <p:cNvPr id="8" name="Содержимое 7" descr="-wo4PkwBEE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43796" y="1600200"/>
            <a:ext cx="3152207" cy="47244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1094</TotalTime>
  <Words>508</Words>
  <Application>Microsoft Office PowerPoint</Application>
  <PresentationFormat>Экран (4:3)</PresentationFormat>
  <Paragraphs>78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Тренажерный зал «СПАРТА» г. Осинники</vt:lpstr>
      <vt:lpstr>Тренажерный зал «СПАРТА»</vt:lpstr>
      <vt:lpstr> Новый спортивный зал  для женщин и людей с ограниченными возможностями здоровья, который находится по адресу : 652810, г. Осинники ул. Кирова,35.     Здесь каждый найдет для себя оптимальный вариант тренировок, понимание и всестороннюю помощь в обретении красоты и здоровья.    Удобная система посещений по месячным абонементам, позволит сделать здоровый образ жизни приятной привычкой на выгодных для Вас условиях!    Наш спортивный зал идеален для людей, ценящих чистоту и комфорт, широкий выбор и достойное качество услуг, внимательное отношение - индивидуальный подход к каждому клиенту и доступность цен.   </vt:lpstr>
      <vt:lpstr>Социальная значимость проекта для региона и территории.</vt:lpstr>
      <vt:lpstr>Финансовые показатели за период реализации проекта</vt:lpstr>
      <vt:lpstr>Маркетинговые технологии</vt:lpstr>
      <vt:lpstr>Ожидаемые результаты</vt:lpstr>
      <vt:lpstr>Ожидаемые результаты</vt:lpstr>
      <vt:lpstr>Спорт для женщин </vt:lpstr>
      <vt:lpstr>Наши посетители   (женская группа)</vt:lpstr>
      <vt:lpstr>Комфортные условия занятий для инвалидов</vt:lpstr>
      <vt:lpstr>Спорт для людей с ограниченными возможностями здоровья</vt:lpstr>
      <vt:lpstr>Немного о занятиях для инвалидов:</vt:lpstr>
      <vt:lpstr>МЕТОД:</vt:lpstr>
      <vt:lpstr>МЕТОД:</vt:lpstr>
      <vt:lpstr>Спорт в системе интеграции инвалидов в общество:</vt:lpstr>
      <vt:lpstr>Наша команда</vt:lpstr>
      <vt:lpstr>Наша команда</vt:lpstr>
      <vt:lpstr>Наша команда</vt:lpstr>
      <vt:lpstr>Наша команда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43</cp:revision>
  <dcterms:created xsi:type="dcterms:W3CDTF">2015-12-22T14:04:39Z</dcterms:created>
  <dcterms:modified xsi:type="dcterms:W3CDTF">2015-12-25T09:30:34Z</dcterms:modified>
</cp:coreProperties>
</file>