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58" r:id="rId5"/>
    <p:sldId id="259" r:id="rId6"/>
    <p:sldId id="26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D328-7B0D-48CD-86C0-D6FEC2F7A09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1D58-1900-456F-B29F-93DDCC55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81D58-1900-456F-B29F-93DDCC5537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5F47-42EE-442F-9A07-53DBDC688D6F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A2CD-3A6C-4219-9270-2F7D769F1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Кузбасс Флора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Candy.bober\лавстори бохо\e1xn2R-P2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b="1" dirty="0" smtClean="0"/>
              <a:t>1й этап</a:t>
            </a:r>
            <a:br>
              <a:rPr lang="ru-RU" b="1" dirty="0" smtClean="0"/>
            </a:br>
            <a:r>
              <a:rPr lang="ru-RU" b="1" dirty="0" smtClean="0"/>
              <a:t>налаживаем контакт с пенсионерами.</a:t>
            </a:r>
            <a:br>
              <a:rPr lang="ru-RU" b="1" dirty="0" smtClean="0"/>
            </a:br>
            <a:r>
              <a:rPr lang="ru-RU" b="1" dirty="0" smtClean="0"/>
              <a:t>И связываем пенсионеров между собой.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b="1" dirty="0" smtClean="0"/>
              <a:t>2й этап</a:t>
            </a:r>
            <a:br>
              <a:rPr lang="ru-RU" b="1" dirty="0" smtClean="0"/>
            </a:br>
            <a:r>
              <a:rPr lang="ru-RU" b="1" dirty="0" smtClean="0"/>
              <a:t>помощь в подготовке посадочного материала.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8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645024"/>
            <a:ext cx="3529998" cy="3212976"/>
          </a:xfrm>
          <a:prstGeom prst="rect">
            <a:avLst/>
          </a:prstGeom>
        </p:spPr>
      </p:pic>
      <p:pic>
        <p:nvPicPr>
          <p:cNvPr id="9" name="Рисунок 8" descr="9nasRzwD_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212976" cy="3212976"/>
          </a:xfrm>
          <a:prstGeom prst="rect">
            <a:avLst/>
          </a:prstGeom>
        </p:spPr>
      </p:pic>
      <p:pic>
        <p:nvPicPr>
          <p:cNvPr id="7" name="Рисунок 6" descr="IMG_0408.JPG"/>
          <p:cNvPicPr>
            <a:picLocks noChangeAspect="1"/>
          </p:cNvPicPr>
          <p:nvPr/>
        </p:nvPicPr>
        <p:blipFill>
          <a:blip r:embed="rId4" cstate="print"/>
          <a:srcRect t="25205"/>
          <a:stretch>
            <a:fillRect/>
          </a:stretch>
        </p:blipFill>
        <p:spPr>
          <a:xfrm>
            <a:off x="6588224" y="3645024"/>
            <a:ext cx="2555776" cy="3212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3й этап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Наладка контактов с цветочными магазинами.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4й этап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Создание </a:t>
            </a:r>
            <a:r>
              <a:rPr lang="ru-RU" sz="4000" b="1" dirty="0" err="1" smtClean="0"/>
              <a:t>логистической</a:t>
            </a:r>
            <a:r>
              <a:rPr lang="ru-RU" sz="4000" b="1" dirty="0" smtClean="0"/>
              <a:t> сети, поддерживающей непрерывную связь между пенсионерами и цветочными магазинами.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Получение прибыли.</a:t>
            </a:r>
            <a:endParaRPr lang="en-US" sz="4800" b="1" dirty="0" smtClean="0"/>
          </a:p>
          <a:p>
            <a:pPr algn="ctr">
              <a:buNone/>
            </a:pPr>
            <a:endParaRPr lang="ru-RU" sz="4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osx3o4vS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41168"/>
            <a:ext cx="3027808" cy="1710399"/>
          </a:xfrm>
          <a:prstGeom prst="rect">
            <a:avLst/>
          </a:prstGeom>
        </p:spPr>
      </p:pic>
      <p:pic>
        <p:nvPicPr>
          <p:cNvPr id="4" name="Рисунок 3" descr="7cyT53Gut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97152"/>
            <a:ext cx="1809750" cy="180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Партнёры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3268959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/>
              <a:t>Кузбасский технопарк</a:t>
            </a:r>
          </a:p>
          <a:p>
            <a:r>
              <a:rPr lang="ru-RU" sz="4400" b="1" dirty="0" smtClean="0"/>
              <a:t>Центр моего дизайна </a:t>
            </a:r>
          </a:p>
          <a:p>
            <a:r>
              <a:rPr lang="ru-RU" sz="4400" b="1" dirty="0" smtClean="0"/>
              <a:t>Кемеровский государственный сельскохозяйственный институт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8" name="Picture 2" descr="C:\Users\Андрей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7152"/>
            <a:ext cx="3347864" cy="178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/>
              <a:t>Кузбасс флора.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err="1" smtClean="0"/>
              <a:t>Цеттель</a:t>
            </a:r>
            <a:r>
              <a:rPr lang="ru-RU" sz="4000" b="1" dirty="0" smtClean="0"/>
              <a:t>  Андрей Александрович </a:t>
            </a:r>
          </a:p>
          <a:p>
            <a:pPr>
              <a:buNone/>
            </a:pPr>
            <a:r>
              <a:rPr lang="ru-RU" sz="4000" b="1" dirty="0" smtClean="0"/>
              <a:t>г. Кемерово</a:t>
            </a:r>
          </a:p>
          <a:p>
            <a:pPr>
              <a:buNone/>
            </a:pPr>
            <a:r>
              <a:rPr lang="ru-RU" sz="4000" b="1" dirty="0" smtClean="0"/>
              <a:t>Тел. 8-950-570-09-47</a:t>
            </a:r>
          </a:p>
          <a:p>
            <a:pPr>
              <a:buNone/>
            </a:pPr>
            <a:r>
              <a:rPr lang="en-US" sz="4000" b="1" dirty="0" smtClean="0"/>
              <a:t>tsettel42@mail.ru</a:t>
            </a:r>
            <a:endParaRPr lang="ru-RU" sz="4000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58</Words>
  <Application>Microsoft Office PowerPoint</Application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Кузбасс Флора</vt:lpstr>
      <vt:lpstr>1й этап налаживаем контакт с пенсионерами. И связываем пенсионеров между собой.</vt:lpstr>
      <vt:lpstr>2й этап помощь в подготовке посадочного материала. </vt:lpstr>
      <vt:lpstr>3й этап</vt:lpstr>
      <vt:lpstr>4й этап</vt:lpstr>
      <vt:lpstr>5й этап</vt:lpstr>
      <vt:lpstr>Партнёры </vt:lpstr>
      <vt:lpstr>Кузбасс флора.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Валерия</cp:lastModifiedBy>
  <cp:revision>72</cp:revision>
  <dcterms:created xsi:type="dcterms:W3CDTF">2015-11-17T06:16:09Z</dcterms:created>
  <dcterms:modified xsi:type="dcterms:W3CDTF">2016-06-27T05:56:41Z</dcterms:modified>
</cp:coreProperties>
</file>