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5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7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2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5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8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7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0DF4-E6C5-4801-9C98-40D1114E3E37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40BA-E3AE-4883-909A-32E550B4B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83" y="3755562"/>
            <a:ext cx="10561320" cy="3102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93"/>
            <a:ext cx="12192000" cy="3787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3" y="1404683"/>
            <a:ext cx="8920981" cy="2567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178" y="5192417"/>
            <a:ext cx="7748893" cy="14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епортаж про книгу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32" y="569785"/>
            <a:ext cx="9537192" cy="53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141" y="5163323"/>
            <a:ext cx="2706859" cy="6645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93" y="-618854"/>
            <a:ext cx="977493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90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362" y="2208236"/>
            <a:ext cx="938865" cy="1085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532" y="3651563"/>
            <a:ext cx="143878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192"/>
            <a:ext cx="12192000" cy="72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97" y="4200731"/>
            <a:ext cx="6133108" cy="2408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61" y="810180"/>
            <a:ext cx="8920981" cy="3390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1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02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33" y="2368296"/>
            <a:ext cx="6341110" cy="438912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94" y="978408"/>
            <a:ext cx="10563988" cy="110642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1105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8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1" y="-328790"/>
            <a:ext cx="10115114" cy="24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3" y="2151044"/>
            <a:ext cx="8920981" cy="471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3" y="1216152"/>
            <a:ext cx="8920981" cy="9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Широкоэкранный</PresentationFormat>
  <Paragraphs>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 Салихянов</dc:creator>
  <cp:lastModifiedBy>Ринат Салихянов</cp:lastModifiedBy>
  <cp:revision>6</cp:revision>
  <dcterms:created xsi:type="dcterms:W3CDTF">2016-08-11T05:40:41Z</dcterms:created>
  <dcterms:modified xsi:type="dcterms:W3CDTF">2016-09-10T15:37:42Z</dcterms:modified>
</cp:coreProperties>
</file>