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17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9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4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33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2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73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8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2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EF1450-1CEF-4D01-A329-EC0017A4B34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513868-B214-4E2E-8284-0B7F9F31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academyunp" TargetMode="External"/><Relationship Id="rId2" Type="http://schemas.openxmlformats.org/officeDocument/2006/relationships/hyperlink" Target="https://vk.com/academyun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c2dbmWMsyulRKMfGgBtyn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Академия Юных Предпринимателей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Представляет: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74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мы и что мы делаем?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Мы – команда, которая работает с детскими проектами, как групповыми, так и индивидуальными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939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клиенты – это: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Родители, которые заинтересованы во всестороннем развитии ребенка</a:t>
            </a:r>
          </a:p>
          <a:p>
            <a:pPr algn="ctr"/>
            <a:r>
              <a:rPr lang="ru-RU" sz="2800" dirty="0" smtClean="0"/>
              <a:t>Школьники, студенты 12-17 лет, у которых есть идеи по изменению мира</a:t>
            </a:r>
          </a:p>
          <a:p>
            <a:pPr algn="ctr"/>
            <a:r>
              <a:rPr lang="ru-RU" sz="2800" dirty="0" smtClean="0"/>
              <a:t>студенты 17-25 лет, которым интересно работать с детьми в качестве наставников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5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это делаем?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Разыскиваем лидеров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b="876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Их можно найти только в групповой работе, с четко проработанными заданиями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Даем возможности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Участие в конкурсах и олимпиадах университета талантов, получение </a:t>
            </a:r>
            <a:r>
              <a:rPr lang="ru-RU" dirty="0" err="1" smtClean="0"/>
              <a:t>минигрантов</a:t>
            </a:r>
            <a:r>
              <a:rPr lang="ru-RU" dirty="0" smtClean="0"/>
              <a:t> и других мер поддержки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Организуем стажировки</a:t>
            </a:r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8732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Только у нас система стажировок и практика в безопасных для ребенка условиях, таких как участие в школьных компаниях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8774"/>
          <a:stretch>
            <a:fillRect/>
          </a:stretch>
        </p:blipFill>
        <p:spPr>
          <a:xfrm>
            <a:off x="4235999" y="2064883"/>
            <a:ext cx="3310128" cy="1535237"/>
          </a:xfrm>
        </p:spPr>
      </p:pic>
    </p:spTree>
    <p:extLst>
      <p:ext uri="{BB962C8B-B14F-4D97-AF65-F5344CB8AC3E}">
        <p14:creationId xmlns:p14="http://schemas.microsoft.com/office/powerpoint/2010/main" val="9407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предлагаем?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3138" y="1615044"/>
            <a:ext cx="10617369" cy="4096987"/>
          </a:xfrm>
        </p:spPr>
        <p:txBody>
          <a:bodyPr/>
          <a:lstStyle/>
          <a:p>
            <a:r>
              <a:rPr lang="ru-RU" dirty="0" smtClean="0"/>
              <a:t>Курс «Успешные дети» (поиск и раскрытие потенциала, опыт публичных выступлений и финансовая грамотность)</a:t>
            </a:r>
          </a:p>
          <a:p>
            <a:r>
              <a:rPr lang="ru-RU" dirty="0" smtClean="0"/>
              <a:t>Курс «предпринимательские игры» (совместно с университетом талантов раскрываем предпринимательские способности и помогаем реализовать проекты)</a:t>
            </a:r>
          </a:p>
          <a:p>
            <a:r>
              <a:rPr lang="ru-RU" dirty="0" smtClean="0"/>
              <a:t>Мастер – классы и тренинги на развитие компетенций (маркетинг, продвижение, ораторское мастерство, профориентация и т.д.)</a:t>
            </a:r>
          </a:p>
          <a:p>
            <a:r>
              <a:rPr lang="ru-RU" dirty="0" smtClean="0"/>
              <a:t>Стажировки по вашему направлению, проведение форумов, ярмарок и др. мероприятий</a:t>
            </a:r>
          </a:p>
          <a:p>
            <a:r>
              <a:rPr lang="ru-RU" dirty="0" smtClean="0"/>
              <a:t>Тематические лагеря и многое другое…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5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нас найти?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в контакте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vk.com/academyunp</a:t>
            </a:r>
            <a:endParaRPr lang="ru-RU" dirty="0" smtClean="0"/>
          </a:p>
          <a:p>
            <a:r>
              <a:rPr lang="ru-RU" dirty="0" smtClean="0"/>
              <a:t>Мы в фейсбуке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www.facebook.com/groups/academyunp</a:t>
            </a:r>
            <a:endParaRPr lang="ru-RU" dirty="0" smtClean="0"/>
          </a:p>
          <a:p>
            <a:r>
              <a:rPr lang="ru-RU" dirty="0" smtClean="0"/>
              <a:t>Мы на </a:t>
            </a:r>
            <a:r>
              <a:rPr lang="ru-RU" dirty="0" err="1" smtClean="0"/>
              <a:t>ютуб</a:t>
            </a:r>
            <a:r>
              <a:rPr lang="ru-RU" dirty="0" smtClean="0"/>
              <a:t> канале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www.youtube.com/channel/UCc2dbmWMsyulRKMfGgBtynA</a:t>
            </a:r>
            <a:endParaRPr lang="ru-RU" dirty="0" smtClean="0"/>
          </a:p>
          <a:p>
            <a:r>
              <a:rPr lang="ru-RU" dirty="0" smtClean="0"/>
              <a:t>Вживую: г. Набережные челны, ЗЯБ</a:t>
            </a:r>
            <a:r>
              <a:rPr lang="ru-RU" dirty="0"/>
              <a:t>, 16/3 Центр Трудоустройства Учащейся И Студенческой Молодежи. 5 </a:t>
            </a:r>
            <a:r>
              <a:rPr lang="ru-RU" dirty="0" smtClean="0"/>
              <a:t>этаж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Телефон для связи: 8 917 885 39 28</a:t>
            </a:r>
          </a:p>
          <a:p>
            <a:r>
              <a:rPr lang="ru-RU" dirty="0" smtClean="0"/>
              <a:t>Почта </a:t>
            </a:r>
            <a:r>
              <a:rPr lang="en-US" dirty="0" smtClean="0"/>
              <a:t>stoma.tasha@mail.ru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9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Будьте успешными с нами!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Миссия Академии Юных Предпринимателей: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Выявлять и развивать предпринимательские способности у детей и подростков;</a:t>
            </a:r>
          </a:p>
          <a:p>
            <a:pPr algn="ctr"/>
            <a:r>
              <a:rPr lang="ru-RU" dirty="0"/>
              <a:t>Обучать основам ведения бизнеса, делового общения, грамотного планирования своего времени;</a:t>
            </a:r>
          </a:p>
          <a:p>
            <a:pPr algn="ctr"/>
            <a:r>
              <a:rPr lang="ru-RU" dirty="0"/>
              <a:t>Вдохновлять и увлекать интересными идеями для творчества и хобби, популярными в разных уголках мира;</a:t>
            </a:r>
          </a:p>
          <a:p>
            <a:pPr algn="ctr"/>
            <a:r>
              <a:rPr lang="ru-RU" dirty="0"/>
              <a:t>Помогать в развитии бизнеса, реализации творческих замыслов участникам клуба;</a:t>
            </a:r>
          </a:p>
          <a:p>
            <a:pPr algn="ctr"/>
            <a:r>
              <a:rPr lang="ru-RU" dirty="0"/>
              <a:t>Пропагандировать саморазвитие, здоровый образ жизни и трезвое мышление;</a:t>
            </a:r>
          </a:p>
          <a:p>
            <a:pPr algn="ctr"/>
            <a:r>
              <a:rPr lang="ru-RU" dirty="0"/>
              <a:t>Объединять всех участников клуба из разных городов России;</a:t>
            </a:r>
          </a:p>
          <a:p>
            <a:pPr algn="ctr"/>
            <a:r>
              <a:rPr lang="ru-RU" dirty="0"/>
              <a:t>Способствовать созданию общества, способного изменить нашу жизнь к лучшему.</a:t>
            </a:r>
          </a:p>
        </p:txBody>
      </p:sp>
    </p:spTree>
    <p:extLst>
      <p:ext uri="{BB962C8B-B14F-4D97-AF65-F5344CB8AC3E}">
        <p14:creationId xmlns:p14="http://schemas.microsoft.com/office/powerpoint/2010/main" val="136336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remove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44</TotalTime>
  <Words>344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Академия Юных Предпринимателей</vt:lpstr>
      <vt:lpstr>Кто мы и что мы делаем?</vt:lpstr>
      <vt:lpstr>Наши клиенты – это:</vt:lpstr>
      <vt:lpstr>Как мы это делаем?</vt:lpstr>
      <vt:lpstr>Что мы предлагаем?</vt:lpstr>
      <vt:lpstr>Как нас найти?</vt:lpstr>
      <vt:lpstr>Будьте успешными с нами!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Юных Предпринимателей</dc:title>
  <dc:creator>Таша</dc:creator>
  <cp:lastModifiedBy>Таша</cp:lastModifiedBy>
  <cp:revision>6</cp:revision>
  <dcterms:created xsi:type="dcterms:W3CDTF">2016-12-10T08:09:58Z</dcterms:created>
  <dcterms:modified xsi:type="dcterms:W3CDTF">2016-12-10T08:54:02Z</dcterms:modified>
</cp:coreProperties>
</file>