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66" r:id="rId5"/>
    <p:sldId id="258" r:id="rId6"/>
    <p:sldId id="259" r:id="rId7"/>
    <p:sldId id="272" r:id="rId8"/>
    <p:sldId id="270" r:id="rId9"/>
    <p:sldId id="268" r:id="rId10"/>
    <p:sldId id="269" r:id="rId11"/>
    <p:sldId id="273" r:id="rId12"/>
    <p:sldId id="271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1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0" y="246"/>
      </p:cViewPr>
      <p:guideLst>
        <p:guide orient="horz" pos="2387"/>
        <p:guide pos="31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8C546-EC7E-4F24-AF86-8A93816631E9}" type="doc">
      <dgm:prSet loTypeId="urn:microsoft.com/office/officeart/2005/8/layout/vList3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1C3EDD4-A70B-4B36-AD83-192237E90F3F}">
      <dgm:prSet custT="1"/>
      <dgm:spPr/>
      <dgm:t>
        <a:bodyPr/>
        <a:lstStyle/>
        <a:p>
          <a:pPr algn="l" rtl="0"/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сиделки по уходу за больным в стационарах города; </a:t>
          </a:r>
        </a:p>
        <a:p>
          <a:pPr algn="l" rtl="0"/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почасовые сиделки;</a:t>
          </a:r>
        </a:p>
        <a:p>
          <a:pPr algn="l" rtl="0"/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сиделки- компаньонки на дому, оказывающие не только уход,</a:t>
          </a:r>
        </a:p>
        <a:p>
          <a:pPr algn="l" rtl="0"/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но и помогающие вести домашнее хозяйство;</a:t>
          </a:r>
        </a:p>
        <a:p>
          <a:pPr algn="l" rtl="0"/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сиделки с постоянным проживанием в квартире пациента;</a:t>
          </a:r>
        </a:p>
        <a:p>
          <a:pPr algn="l" rtl="0"/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сиделки- компаньонки для прогулок с пациентом</a:t>
          </a:r>
        </a:p>
      </dgm:t>
    </dgm:pt>
    <dgm:pt modelId="{E5584B45-9756-468A-A547-86353AB752B7}" type="sibTrans" cxnId="{B3B88D9B-CE9F-4C66-AF7C-C3A63B2C255F}">
      <dgm:prSet/>
      <dgm:spPr/>
      <dgm:t>
        <a:bodyPr/>
        <a:lstStyle/>
        <a:p>
          <a:endParaRPr lang="ru-RU"/>
        </a:p>
      </dgm:t>
    </dgm:pt>
    <dgm:pt modelId="{2834CDA7-A630-45C0-A1CB-1DD604821082}" type="parTrans" cxnId="{B3B88D9B-CE9F-4C66-AF7C-C3A63B2C255F}">
      <dgm:prSet/>
      <dgm:spPr/>
      <dgm:t>
        <a:bodyPr/>
        <a:lstStyle/>
        <a:p>
          <a:endParaRPr lang="ru-RU"/>
        </a:p>
      </dgm:t>
    </dgm:pt>
    <dgm:pt modelId="{4449D949-9A84-4C01-86B6-58EE1F1F6F08}" type="pres">
      <dgm:prSet presAssocID="{BA18C546-EC7E-4F24-AF86-8A93816631E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42B59A-0C6F-4A8B-BF9F-0DA6F64C16FB}" type="pres">
      <dgm:prSet presAssocID="{91C3EDD4-A70B-4B36-AD83-192237E90F3F}" presName="composite" presStyleCnt="0"/>
      <dgm:spPr/>
    </dgm:pt>
    <dgm:pt modelId="{AEB368F9-FB85-4C37-9B5F-4063EA2F76B4}" type="pres">
      <dgm:prSet presAssocID="{91C3EDD4-A70B-4B36-AD83-192237E90F3F}" presName="imgShp" presStyleLbl="fgImgPlace1" presStyleIdx="0" presStyleCnt="1" custScaleX="66955" custScaleY="65163" custLinFactNeighborX="-19234" custLinFactNeighborY="9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663AC9A3-7611-4641-BB81-6AA1626D2DEF}" type="pres">
      <dgm:prSet presAssocID="{91C3EDD4-A70B-4B36-AD83-192237E90F3F}" presName="txShp" presStyleLbl="node1" presStyleIdx="0" presStyleCnt="1" custScaleX="150376" custScaleY="107749" custLinFactNeighborX="0" custLinFactNeighborY="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A6BEC-2647-4CB2-B039-5FC082E59BCE}" type="presOf" srcId="{BA18C546-EC7E-4F24-AF86-8A93816631E9}" destId="{4449D949-9A84-4C01-86B6-58EE1F1F6F08}" srcOrd="0" destOrd="0" presId="urn:microsoft.com/office/officeart/2005/8/layout/vList3"/>
    <dgm:cxn modelId="{E5F075AF-F664-44DE-A22A-B89BC0CFC88F}" type="presOf" srcId="{91C3EDD4-A70B-4B36-AD83-192237E90F3F}" destId="{663AC9A3-7611-4641-BB81-6AA1626D2DEF}" srcOrd="0" destOrd="0" presId="urn:microsoft.com/office/officeart/2005/8/layout/vList3"/>
    <dgm:cxn modelId="{B3B88D9B-CE9F-4C66-AF7C-C3A63B2C255F}" srcId="{BA18C546-EC7E-4F24-AF86-8A93816631E9}" destId="{91C3EDD4-A70B-4B36-AD83-192237E90F3F}" srcOrd="0" destOrd="0" parTransId="{2834CDA7-A630-45C0-A1CB-1DD604821082}" sibTransId="{E5584B45-9756-468A-A547-86353AB752B7}"/>
    <dgm:cxn modelId="{D065C5DE-E0EB-422B-BCC5-BEA4784B39FE}" type="presParOf" srcId="{4449D949-9A84-4C01-86B6-58EE1F1F6F08}" destId="{9342B59A-0C6F-4A8B-BF9F-0DA6F64C16FB}" srcOrd="0" destOrd="0" presId="urn:microsoft.com/office/officeart/2005/8/layout/vList3"/>
    <dgm:cxn modelId="{A394EB80-F64F-43BA-8938-A0A2C9C8D5E4}" type="presParOf" srcId="{9342B59A-0C6F-4A8B-BF9F-0DA6F64C16FB}" destId="{AEB368F9-FB85-4C37-9B5F-4063EA2F76B4}" srcOrd="0" destOrd="0" presId="urn:microsoft.com/office/officeart/2005/8/layout/vList3"/>
    <dgm:cxn modelId="{2A63B152-50C8-47C6-B596-14A5FB3D5A8D}" type="presParOf" srcId="{9342B59A-0C6F-4A8B-BF9F-0DA6F64C16FB}" destId="{663AC9A3-7611-4641-BB81-6AA1626D2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041B6-5D1B-4F72-BA23-F55991DF124E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24113-E37F-499A-A6BC-D4F8CB7320E8}">
      <dgm:prSet phldrT="[Текст]" custT="1"/>
      <dgm:spPr/>
      <dgm:t>
        <a:bodyPr/>
        <a:lstStyle/>
        <a:p>
          <a:r>
            <a:rPr lang="ru-RU" sz="2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в месяц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D1F59-2056-4734-86AA-B574FB02D74C}" type="parTrans" cxnId="{6E0BA1DA-9E7E-4B56-913A-71672902CD6D}">
      <dgm:prSet/>
      <dgm:spPr/>
      <dgm:t>
        <a:bodyPr/>
        <a:lstStyle/>
        <a:p>
          <a:endParaRPr lang="ru-RU"/>
        </a:p>
      </dgm:t>
    </dgm:pt>
    <dgm:pt modelId="{9A002C07-E48D-4148-9BE1-79442FDBAFC2}" type="sibTrans" cxnId="{6E0BA1DA-9E7E-4B56-913A-71672902CD6D}">
      <dgm:prSet/>
      <dgm:spPr/>
      <dgm:t>
        <a:bodyPr/>
        <a:lstStyle/>
        <a:p>
          <a:endParaRPr lang="ru-RU"/>
        </a:p>
      </dgm:t>
    </dgm:pt>
    <dgm:pt modelId="{51DE044C-102C-431B-9D46-745802FDF9DA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Аренда (+ 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офисные затраты) 15000 Р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C74AF-114E-4601-A497-FAA96F29A47A}" type="parTrans" cxnId="{F25C7485-06A5-4912-9124-27199D1B3EC4}">
      <dgm:prSet/>
      <dgm:spPr/>
      <dgm:t>
        <a:bodyPr/>
        <a:lstStyle/>
        <a:p>
          <a:endParaRPr lang="ru-RU"/>
        </a:p>
      </dgm:t>
    </dgm:pt>
    <dgm:pt modelId="{FA5512B9-0AD1-4DBE-B675-516B9FCD5344}" type="sibTrans" cxnId="{F25C7485-06A5-4912-9124-27199D1B3EC4}">
      <dgm:prSet/>
      <dgm:spPr/>
      <dgm:t>
        <a:bodyPr/>
        <a:lstStyle/>
        <a:p>
          <a:endParaRPr lang="ru-RU"/>
        </a:p>
      </dgm:t>
    </dgm:pt>
    <dgm:pt modelId="{C9DDD267-3F90-40E6-BAFD-CC0DAC1D106D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Реклама 2000 Р                                            34 000 Р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2EE56-F782-42C5-BEBA-40F761D776E1}" type="parTrans" cxnId="{671E07A2-315C-4B88-A4C1-DFB3A4234AD3}">
      <dgm:prSet/>
      <dgm:spPr/>
      <dgm:t>
        <a:bodyPr/>
        <a:lstStyle/>
        <a:p>
          <a:endParaRPr lang="ru-RU"/>
        </a:p>
      </dgm:t>
    </dgm:pt>
    <dgm:pt modelId="{647EF29A-F548-49CA-A93E-E2E9950859F2}" type="sibTrans" cxnId="{671E07A2-315C-4B88-A4C1-DFB3A4234AD3}">
      <dgm:prSet/>
      <dgm:spPr/>
      <dgm:t>
        <a:bodyPr/>
        <a:lstStyle/>
        <a:p>
          <a:endParaRPr lang="ru-RU"/>
        </a:p>
      </dgm:t>
    </dgm:pt>
    <dgm:pt modelId="{B54165E1-2DB5-4173-BAD4-DAC1510D346A}">
      <dgm:prSet phldrT="[Текст]" custT="1"/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5587D-FB76-45C0-A119-D91DC54179B2}" type="parTrans" cxnId="{EAE03652-CBEE-4E91-8FDA-2AEDF1E6EDEB}">
      <dgm:prSet/>
      <dgm:spPr/>
      <dgm:t>
        <a:bodyPr/>
        <a:lstStyle/>
        <a:p>
          <a:endParaRPr lang="ru-RU"/>
        </a:p>
      </dgm:t>
    </dgm:pt>
    <dgm:pt modelId="{F7EB5905-D3EC-49EF-86D8-FCCAE0ADA709}" type="sibTrans" cxnId="{EAE03652-CBEE-4E91-8FDA-2AEDF1E6EDEB}">
      <dgm:prSet/>
      <dgm:spPr/>
      <dgm:t>
        <a:bodyPr/>
        <a:lstStyle/>
        <a:p>
          <a:endParaRPr lang="ru-RU"/>
        </a:p>
      </dgm:t>
    </dgm:pt>
    <dgm:pt modelId="{8C08FB96-BE4D-4606-B427-632C2BDA0C00}">
      <dgm:prSet phldrT="[Текст]"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договор в день (2000 Р) 42 000 Р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F20F8-1342-439D-80CD-4B4A4AB8B0B4}" type="parTrans" cxnId="{6A084EDD-58DD-4F29-8938-78A6D51CC287}">
      <dgm:prSet/>
      <dgm:spPr/>
      <dgm:t>
        <a:bodyPr/>
        <a:lstStyle/>
        <a:p>
          <a:endParaRPr lang="ru-RU"/>
        </a:p>
      </dgm:t>
    </dgm:pt>
    <dgm:pt modelId="{149A434A-600E-458A-874D-C642EB9DAD17}" type="sibTrans" cxnId="{6A084EDD-58DD-4F29-8938-78A6D51CC287}">
      <dgm:prSet/>
      <dgm:spPr/>
      <dgm:t>
        <a:bodyPr/>
        <a:lstStyle/>
        <a:p>
          <a:endParaRPr lang="ru-RU"/>
        </a:p>
      </dgm:t>
    </dgm:pt>
    <dgm:pt modelId="{9B117406-8336-4EB4-AA9D-5E0BB447CB9A}">
      <dgm:prSet phldrT="[Текст]" custT="1"/>
      <dgm:spPr/>
      <dgm:t>
        <a:bodyPr/>
        <a:lstStyle/>
        <a:p>
          <a:r>
            <a:rPr lang="ru-RU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2000 Р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B0896-7E28-4BD2-884A-96ED19A2C281}" type="parTrans" cxnId="{10C414B3-28FF-48D5-A321-62B504364FB6}">
      <dgm:prSet/>
      <dgm:spPr/>
      <dgm:t>
        <a:bodyPr/>
        <a:lstStyle/>
        <a:p>
          <a:endParaRPr lang="ru-RU"/>
        </a:p>
      </dgm:t>
    </dgm:pt>
    <dgm:pt modelId="{AE6D9A7F-4655-4165-ABDD-316BBE3AE117}" type="sibTrans" cxnId="{10C414B3-28FF-48D5-A321-62B504364FB6}">
      <dgm:prSet/>
      <dgm:spPr/>
      <dgm:t>
        <a:bodyPr/>
        <a:lstStyle/>
        <a:p>
          <a:endParaRPr lang="ru-RU"/>
        </a:p>
      </dgm:t>
    </dgm:pt>
    <dgm:pt modelId="{BDF904D3-685A-4D6F-8B3E-E28CCC61F3AB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З/п 15000 Р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5E079-DD86-4F32-8046-1AAA3237AB1F}" type="parTrans" cxnId="{5F0D308C-D5A7-4187-89D8-78FAEE9E1CAC}">
      <dgm:prSet/>
      <dgm:spPr/>
      <dgm:t>
        <a:bodyPr/>
        <a:lstStyle/>
        <a:p>
          <a:endParaRPr lang="ru-RU"/>
        </a:p>
      </dgm:t>
    </dgm:pt>
    <dgm:pt modelId="{3DB164DA-F3B4-4C80-94FC-018692EF7E82}" type="sibTrans" cxnId="{5F0D308C-D5A7-4187-89D8-78FAEE9E1CAC}">
      <dgm:prSet/>
      <dgm:spPr/>
      <dgm:t>
        <a:bodyPr/>
        <a:lstStyle/>
        <a:p>
          <a:endParaRPr lang="ru-RU"/>
        </a:p>
      </dgm:t>
    </dgm:pt>
    <dgm:pt modelId="{5C94888F-A05D-427C-B343-2937DE533489}">
      <dgm:prSet custT="1"/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Прибыль</a:t>
          </a:r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5C48B-C0C4-4092-8594-12683FD83705}" type="parTrans" cxnId="{E1946B8F-18CB-4A2C-810C-21881FD95E33}">
      <dgm:prSet/>
      <dgm:spPr/>
      <dgm:t>
        <a:bodyPr/>
        <a:lstStyle/>
        <a:p>
          <a:endParaRPr lang="ru-RU"/>
        </a:p>
      </dgm:t>
    </dgm:pt>
    <dgm:pt modelId="{34FA7C92-630B-4749-8B8C-10B04A778F18}" type="sibTrans" cxnId="{E1946B8F-18CB-4A2C-810C-21881FD95E33}">
      <dgm:prSet/>
      <dgm:spPr/>
      <dgm:t>
        <a:bodyPr/>
        <a:lstStyle/>
        <a:p>
          <a:endParaRPr lang="ru-RU"/>
        </a:p>
      </dgm:t>
    </dgm:pt>
    <dgm:pt modelId="{8DCCC03B-6669-4028-91BA-37F27770C4E5}">
      <dgm:prSet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месяц 8 000 Р</a:t>
          </a:r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D7E42-C392-4F85-8D83-559E52517159}" type="parTrans" cxnId="{35805421-5ADD-415A-9D67-4F9BBD9F52C7}">
      <dgm:prSet/>
      <dgm:spPr/>
      <dgm:t>
        <a:bodyPr/>
        <a:lstStyle/>
        <a:p>
          <a:endParaRPr lang="ru-RU"/>
        </a:p>
      </dgm:t>
    </dgm:pt>
    <dgm:pt modelId="{0A937D12-5FAF-4BD4-88D5-B664BDA1FF66}" type="sibTrans" cxnId="{35805421-5ADD-415A-9D67-4F9BBD9F52C7}">
      <dgm:prSet/>
      <dgm:spPr/>
      <dgm:t>
        <a:bodyPr/>
        <a:lstStyle/>
        <a:p>
          <a:endParaRPr lang="ru-RU"/>
        </a:p>
      </dgm:t>
    </dgm:pt>
    <dgm:pt modelId="{28AA8038-3B4D-4B89-8C57-B3F155C4CBA4}">
      <dgm:prSet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В год 96 000 Р</a:t>
          </a:r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025CC-348A-4A5A-8262-B12D79EF1A6A}" type="parTrans" cxnId="{B9570559-CA32-4BF9-9F30-68190B8CC1D0}">
      <dgm:prSet/>
      <dgm:spPr/>
      <dgm:t>
        <a:bodyPr/>
        <a:lstStyle/>
        <a:p>
          <a:endParaRPr lang="ru-RU"/>
        </a:p>
      </dgm:t>
    </dgm:pt>
    <dgm:pt modelId="{691CB1F6-8192-4610-91D4-18AB605C9B23}" type="sibTrans" cxnId="{B9570559-CA32-4BF9-9F30-68190B8CC1D0}">
      <dgm:prSet/>
      <dgm:spPr/>
      <dgm:t>
        <a:bodyPr/>
        <a:lstStyle/>
        <a:p>
          <a:endParaRPr lang="ru-RU"/>
        </a:p>
      </dgm:t>
    </dgm:pt>
    <dgm:pt modelId="{28AE1F25-66CD-406F-BC5F-50F67C21490B}" type="pres">
      <dgm:prSet presAssocID="{2A0041B6-5D1B-4F72-BA23-F55991DF12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4F471-F3A8-474A-9974-DEF94C7CF3E9}" type="pres">
      <dgm:prSet presAssocID="{12524113-E37F-499A-A6BC-D4F8CB7320E8}" presName="comp" presStyleCnt="0"/>
      <dgm:spPr/>
      <dgm:t>
        <a:bodyPr/>
        <a:lstStyle/>
        <a:p>
          <a:endParaRPr lang="ru-RU"/>
        </a:p>
      </dgm:t>
    </dgm:pt>
    <dgm:pt modelId="{9EFF21D3-7031-4E81-96DB-2F4696239019}" type="pres">
      <dgm:prSet presAssocID="{12524113-E37F-499A-A6BC-D4F8CB7320E8}" presName="box" presStyleLbl="node1" presStyleIdx="0" presStyleCnt="3" custLinFactNeighborX="-300" custLinFactNeighborY="2634"/>
      <dgm:spPr/>
      <dgm:t>
        <a:bodyPr/>
        <a:lstStyle/>
        <a:p>
          <a:endParaRPr lang="ru-RU"/>
        </a:p>
      </dgm:t>
    </dgm:pt>
    <dgm:pt modelId="{908182F7-C9C9-4FE5-96E4-E6F4330E17CA}" type="pres">
      <dgm:prSet presAssocID="{12524113-E37F-499A-A6BC-D4F8CB7320E8}" presName="img" presStyleLbl="fgImgPlace1" presStyleIdx="0" presStyleCnt="3" custLinFactNeighborX="1594" custLinFactNeighborY="796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340E4F6C-191B-4DC0-A9F8-842949B5CEA4}" type="pres">
      <dgm:prSet presAssocID="{12524113-E37F-499A-A6BC-D4F8CB7320E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9C14-D597-4BA1-88D2-8B872AAF994C}" type="pres">
      <dgm:prSet presAssocID="{9A002C07-E48D-4148-9BE1-79442FDBAFC2}" presName="spacer" presStyleCnt="0"/>
      <dgm:spPr/>
      <dgm:t>
        <a:bodyPr/>
        <a:lstStyle/>
        <a:p>
          <a:endParaRPr lang="ru-RU"/>
        </a:p>
      </dgm:t>
    </dgm:pt>
    <dgm:pt modelId="{F354280C-019A-40FB-8B6C-59CF66BE1DCF}" type="pres">
      <dgm:prSet presAssocID="{B54165E1-2DB5-4173-BAD4-DAC1510D346A}" presName="comp" presStyleCnt="0"/>
      <dgm:spPr/>
      <dgm:t>
        <a:bodyPr/>
        <a:lstStyle/>
        <a:p>
          <a:endParaRPr lang="ru-RU"/>
        </a:p>
      </dgm:t>
    </dgm:pt>
    <dgm:pt modelId="{A9492277-A688-4385-A1DC-D08CA2958FE6}" type="pres">
      <dgm:prSet presAssocID="{B54165E1-2DB5-4173-BAD4-DAC1510D346A}" presName="box" presStyleLbl="node1" presStyleIdx="1" presStyleCnt="3" custLinFactNeighborX="-6" custLinFactNeighborY="-3151"/>
      <dgm:spPr/>
      <dgm:t>
        <a:bodyPr/>
        <a:lstStyle/>
        <a:p>
          <a:endParaRPr lang="ru-RU"/>
        </a:p>
      </dgm:t>
    </dgm:pt>
    <dgm:pt modelId="{CA020781-0F93-4706-BB60-86E54A9E3D8D}" type="pres">
      <dgm:prSet presAssocID="{B54165E1-2DB5-4173-BAD4-DAC1510D346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56F98287-6332-4AB2-95FD-AD9F690BC44B}" type="pres">
      <dgm:prSet presAssocID="{B54165E1-2DB5-4173-BAD4-DAC1510D346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6391F-BD2B-41D8-A2DC-234F0FF73ED7}" type="pres">
      <dgm:prSet presAssocID="{F7EB5905-D3EC-49EF-86D8-FCCAE0ADA709}" presName="spacer" presStyleCnt="0"/>
      <dgm:spPr/>
      <dgm:t>
        <a:bodyPr/>
        <a:lstStyle/>
        <a:p>
          <a:endParaRPr lang="ru-RU"/>
        </a:p>
      </dgm:t>
    </dgm:pt>
    <dgm:pt modelId="{75DF2C8B-3542-4125-84D3-47021CB1653D}" type="pres">
      <dgm:prSet presAssocID="{5C94888F-A05D-427C-B343-2937DE533489}" presName="comp" presStyleCnt="0"/>
      <dgm:spPr/>
      <dgm:t>
        <a:bodyPr/>
        <a:lstStyle/>
        <a:p>
          <a:endParaRPr lang="ru-RU"/>
        </a:p>
      </dgm:t>
    </dgm:pt>
    <dgm:pt modelId="{43C6A0E9-D94C-475C-9D31-EB23C4548459}" type="pres">
      <dgm:prSet presAssocID="{5C94888F-A05D-427C-B343-2937DE533489}" presName="box" presStyleLbl="node1" presStyleIdx="2" presStyleCnt="3" custLinFactNeighborX="-300" custLinFactNeighborY="-6825"/>
      <dgm:spPr/>
      <dgm:t>
        <a:bodyPr/>
        <a:lstStyle/>
        <a:p>
          <a:endParaRPr lang="ru-RU"/>
        </a:p>
      </dgm:t>
    </dgm:pt>
    <dgm:pt modelId="{598E5516-87A3-4270-A892-80999E9D6BB9}" type="pres">
      <dgm:prSet presAssocID="{5C94888F-A05D-427C-B343-2937DE533489}" presName="img" presStyleLbl="fgImgPlace1" presStyleIdx="2" presStyleCnt="3" custLinFactNeighborX="1414" custLinFactNeighborY="-511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E81EF2A8-19DA-4781-828D-3300E1C4DF5F}" type="pres">
      <dgm:prSet presAssocID="{5C94888F-A05D-427C-B343-2937DE53348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1486B-6505-491F-8FFB-A19F4B0BDA22}" type="presOf" srcId="{5C94888F-A05D-427C-B343-2937DE533489}" destId="{E81EF2A8-19DA-4781-828D-3300E1C4DF5F}" srcOrd="1" destOrd="0" presId="urn:microsoft.com/office/officeart/2005/8/layout/vList4"/>
    <dgm:cxn modelId="{C7B8EC36-C6B8-4146-91D8-9D92298D97F9}" type="presOf" srcId="{C9DDD267-3F90-40E6-BAFD-CC0DAC1D106D}" destId="{9EFF21D3-7031-4E81-96DB-2F4696239019}" srcOrd="0" destOrd="2" presId="urn:microsoft.com/office/officeart/2005/8/layout/vList4"/>
    <dgm:cxn modelId="{829808FE-D15C-4387-978E-69AB38FBFD85}" type="presOf" srcId="{8C08FB96-BE4D-4606-B427-632C2BDA0C00}" destId="{56F98287-6332-4AB2-95FD-AD9F690BC44B}" srcOrd="1" destOrd="1" presId="urn:microsoft.com/office/officeart/2005/8/layout/vList4"/>
    <dgm:cxn modelId="{35805421-5ADD-415A-9D67-4F9BBD9F52C7}" srcId="{5C94888F-A05D-427C-B343-2937DE533489}" destId="{8DCCC03B-6669-4028-91BA-37F27770C4E5}" srcOrd="0" destOrd="0" parTransId="{C36D7E42-C392-4F85-8D83-559E52517159}" sibTransId="{0A937D12-5FAF-4BD4-88D5-B664BDA1FF66}"/>
    <dgm:cxn modelId="{B9570559-CA32-4BF9-9F30-68190B8CC1D0}" srcId="{5C94888F-A05D-427C-B343-2937DE533489}" destId="{28AA8038-3B4D-4B89-8C57-B3F155C4CBA4}" srcOrd="1" destOrd="0" parTransId="{097025CC-348A-4A5A-8262-B12D79EF1A6A}" sibTransId="{691CB1F6-8192-4610-91D4-18AB605C9B23}"/>
    <dgm:cxn modelId="{FB1971FE-B6DB-48D6-A66F-0382A64FC8A1}" type="presOf" srcId="{8C08FB96-BE4D-4606-B427-632C2BDA0C00}" destId="{A9492277-A688-4385-A1DC-D08CA2958FE6}" srcOrd="0" destOrd="1" presId="urn:microsoft.com/office/officeart/2005/8/layout/vList4"/>
    <dgm:cxn modelId="{5F0D308C-D5A7-4187-89D8-78FAEE9E1CAC}" srcId="{12524113-E37F-499A-A6BC-D4F8CB7320E8}" destId="{BDF904D3-685A-4D6F-8B3E-E28CCC61F3AB}" srcOrd="3" destOrd="0" parTransId="{7935E079-DD86-4F32-8046-1AAA3237AB1F}" sibTransId="{3DB164DA-F3B4-4C80-94FC-018692EF7E82}"/>
    <dgm:cxn modelId="{4C76E9D6-6A84-429D-996C-919BC1086DB4}" type="presOf" srcId="{51DE044C-102C-431B-9D46-745802FDF9DA}" destId="{340E4F6C-191B-4DC0-A9F8-842949B5CEA4}" srcOrd="1" destOrd="1" presId="urn:microsoft.com/office/officeart/2005/8/layout/vList4"/>
    <dgm:cxn modelId="{6C761C90-66B6-41F4-8E55-0873779B8EBF}" type="presOf" srcId="{28AA8038-3B4D-4B89-8C57-B3F155C4CBA4}" destId="{43C6A0E9-D94C-475C-9D31-EB23C4548459}" srcOrd="0" destOrd="2" presId="urn:microsoft.com/office/officeart/2005/8/layout/vList4"/>
    <dgm:cxn modelId="{85E68634-DB54-48FD-9B8E-97F5E14F2E3A}" type="presOf" srcId="{28AA8038-3B4D-4B89-8C57-B3F155C4CBA4}" destId="{E81EF2A8-19DA-4781-828D-3300E1C4DF5F}" srcOrd="1" destOrd="2" presId="urn:microsoft.com/office/officeart/2005/8/layout/vList4"/>
    <dgm:cxn modelId="{6A084EDD-58DD-4F29-8938-78A6D51CC287}" srcId="{B54165E1-2DB5-4173-BAD4-DAC1510D346A}" destId="{8C08FB96-BE4D-4606-B427-632C2BDA0C00}" srcOrd="0" destOrd="0" parTransId="{2EAF20F8-1342-439D-80CD-4B4A4AB8B0B4}" sibTransId="{149A434A-600E-458A-874D-C642EB9DAD17}"/>
    <dgm:cxn modelId="{9A87A6E7-05A0-4E5D-B365-7E6CB2DC533E}" type="presOf" srcId="{12524113-E37F-499A-A6BC-D4F8CB7320E8}" destId="{9EFF21D3-7031-4E81-96DB-2F4696239019}" srcOrd="0" destOrd="0" presId="urn:microsoft.com/office/officeart/2005/8/layout/vList4"/>
    <dgm:cxn modelId="{F5A97362-0025-466C-80BE-B0886B8970E5}" type="presOf" srcId="{8DCCC03B-6669-4028-91BA-37F27770C4E5}" destId="{43C6A0E9-D94C-475C-9D31-EB23C4548459}" srcOrd="0" destOrd="1" presId="urn:microsoft.com/office/officeart/2005/8/layout/vList4"/>
    <dgm:cxn modelId="{385871AE-54CA-4DAB-8F3E-5D1BE4EE71FA}" type="presOf" srcId="{B54165E1-2DB5-4173-BAD4-DAC1510D346A}" destId="{56F98287-6332-4AB2-95FD-AD9F690BC44B}" srcOrd="1" destOrd="0" presId="urn:microsoft.com/office/officeart/2005/8/layout/vList4"/>
    <dgm:cxn modelId="{32F9BED1-5D9D-440E-B031-3DF6CC99DBC0}" type="presOf" srcId="{C9DDD267-3F90-40E6-BAFD-CC0DAC1D106D}" destId="{340E4F6C-191B-4DC0-A9F8-842949B5CEA4}" srcOrd="1" destOrd="2" presId="urn:microsoft.com/office/officeart/2005/8/layout/vList4"/>
    <dgm:cxn modelId="{E715FB38-D102-42A4-8272-9B881528BB6B}" type="presOf" srcId="{9B117406-8336-4EB4-AA9D-5E0BB447CB9A}" destId="{340E4F6C-191B-4DC0-A9F8-842949B5CEA4}" srcOrd="1" destOrd="3" presId="urn:microsoft.com/office/officeart/2005/8/layout/vList4"/>
    <dgm:cxn modelId="{C01F17EC-9FAD-4BD6-9B7F-579665C8A99F}" type="presOf" srcId="{8DCCC03B-6669-4028-91BA-37F27770C4E5}" destId="{E81EF2A8-19DA-4781-828D-3300E1C4DF5F}" srcOrd="1" destOrd="1" presId="urn:microsoft.com/office/officeart/2005/8/layout/vList4"/>
    <dgm:cxn modelId="{9EA75274-DC50-4930-9FFA-09B88407F204}" type="presOf" srcId="{B54165E1-2DB5-4173-BAD4-DAC1510D346A}" destId="{A9492277-A688-4385-A1DC-D08CA2958FE6}" srcOrd="0" destOrd="0" presId="urn:microsoft.com/office/officeart/2005/8/layout/vList4"/>
    <dgm:cxn modelId="{180CE52E-B46F-4DB1-88FF-6D77315145FC}" type="presOf" srcId="{5C94888F-A05D-427C-B343-2937DE533489}" destId="{43C6A0E9-D94C-475C-9D31-EB23C4548459}" srcOrd="0" destOrd="0" presId="urn:microsoft.com/office/officeart/2005/8/layout/vList4"/>
    <dgm:cxn modelId="{A6311AD7-F03E-4D9A-A330-4020B14342BF}" type="presOf" srcId="{2A0041B6-5D1B-4F72-BA23-F55991DF124E}" destId="{28AE1F25-66CD-406F-BC5F-50F67C21490B}" srcOrd="0" destOrd="0" presId="urn:microsoft.com/office/officeart/2005/8/layout/vList4"/>
    <dgm:cxn modelId="{EAE03652-CBEE-4E91-8FDA-2AEDF1E6EDEB}" srcId="{2A0041B6-5D1B-4F72-BA23-F55991DF124E}" destId="{B54165E1-2DB5-4173-BAD4-DAC1510D346A}" srcOrd="1" destOrd="0" parTransId="{AEB5587D-FB76-45C0-A119-D91DC54179B2}" sibTransId="{F7EB5905-D3EC-49EF-86D8-FCCAE0ADA709}"/>
    <dgm:cxn modelId="{B21E95B6-A74F-4636-949C-36039DEC67FB}" type="presOf" srcId="{51DE044C-102C-431B-9D46-745802FDF9DA}" destId="{9EFF21D3-7031-4E81-96DB-2F4696239019}" srcOrd="0" destOrd="1" presId="urn:microsoft.com/office/officeart/2005/8/layout/vList4"/>
    <dgm:cxn modelId="{F25C7485-06A5-4912-9124-27199D1B3EC4}" srcId="{12524113-E37F-499A-A6BC-D4F8CB7320E8}" destId="{51DE044C-102C-431B-9D46-745802FDF9DA}" srcOrd="0" destOrd="0" parTransId="{1F9C74AF-114E-4601-A497-FAA96F29A47A}" sibTransId="{FA5512B9-0AD1-4DBE-B675-516B9FCD5344}"/>
    <dgm:cxn modelId="{70C14820-37A1-468D-A314-77BD21E6B3D2}" type="presOf" srcId="{12524113-E37F-499A-A6BC-D4F8CB7320E8}" destId="{340E4F6C-191B-4DC0-A9F8-842949B5CEA4}" srcOrd="1" destOrd="0" presId="urn:microsoft.com/office/officeart/2005/8/layout/vList4"/>
    <dgm:cxn modelId="{B6A818F9-610F-40C3-A153-4D3E2CB12C69}" type="presOf" srcId="{BDF904D3-685A-4D6F-8B3E-E28CCC61F3AB}" destId="{340E4F6C-191B-4DC0-A9F8-842949B5CEA4}" srcOrd="1" destOrd="4" presId="urn:microsoft.com/office/officeart/2005/8/layout/vList4"/>
    <dgm:cxn modelId="{2F987554-E3FF-417C-AC70-1B9B2CA6D4BF}" type="presOf" srcId="{BDF904D3-685A-4D6F-8B3E-E28CCC61F3AB}" destId="{9EFF21D3-7031-4E81-96DB-2F4696239019}" srcOrd="0" destOrd="4" presId="urn:microsoft.com/office/officeart/2005/8/layout/vList4"/>
    <dgm:cxn modelId="{E1946B8F-18CB-4A2C-810C-21881FD95E33}" srcId="{2A0041B6-5D1B-4F72-BA23-F55991DF124E}" destId="{5C94888F-A05D-427C-B343-2937DE533489}" srcOrd="2" destOrd="0" parTransId="{4395C48B-C0C4-4092-8594-12683FD83705}" sibTransId="{34FA7C92-630B-4749-8B8C-10B04A778F18}"/>
    <dgm:cxn modelId="{5652BFF8-3583-4051-A35F-F8A601F09E1B}" type="presOf" srcId="{9B117406-8336-4EB4-AA9D-5E0BB447CB9A}" destId="{9EFF21D3-7031-4E81-96DB-2F4696239019}" srcOrd="0" destOrd="3" presId="urn:microsoft.com/office/officeart/2005/8/layout/vList4"/>
    <dgm:cxn modelId="{6E0BA1DA-9E7E-4B56-913A-71672902CD6D}" srcId="{2A0041B6-5D1B-4F72-BA23-F55991DF124E}" destId="{12524113-E37F-499A-A6BC-D4F8CB7320E8}" srcOrd="0" destOrd="0" parTransId="{D2BD1F59-2056-4734-86AA-B574FB02D74C}" sibTransId="{9A002C07-E48D-4148-9BE1-79442FDBAFC2}"/>
    <dgm:cxn modelId="{671E07A2-315C-4B88-A4C1-DFB3A4234AD3}" srcId="{12524113-E37F-499A-A6BC-D4F8CB7320E8}" destId="{C9DDD267-3F90-40E6-BAFD-CC0DAC1D106D}" srcOrd="1" destOrd="0" parTransId="{0C32EE56-F782-42C5-BEBA-40F761D776E1}" sibTransId="{647EF29A-F548-49CA-A93E-E2E9950859F2}"/>
    <dgm:cxn modelId="{10C414B3-28FF-48D5-A321-62B504364FB6}" srcId="{12524113-E37F-499A-A6BC-D4F8CB7320E8}" destId="{9B117406-8336-4EB4-AA9D-5E0BB447CB9A}" srcOrd="2" destOrd="0" parTransId="{D80B0896-7E28-4BD2-884A-96ED19A2C281}" sibTransId="{AE6D9A7F-4655-4165-ABDD-316BBE3AE117}"/>
    <dgm:cxn modelId="{6CCEF2C7-A551-4082-8FC5-37C227BD1689}" type="presParOf" srcId="{28AE1F25-66CD-406F-BC5F-50F67C21490B}" destId="{9194F471-F3A8-474A-9974-DEF94C7CF3E9}" srcOrd="0" destOrd="0" presId="urn:microsoft.com/office/officeart/2005/8/layout/vList4"/>
    <dgm:cxn modelId="{173BB3BA-88F4-4EA2-9F70-1576A87031B8}" type="presParOf" srcId="{9194F471-F3A8-474A-9974-DEF94C7CF3E9}" destId="{9EFF21D3-7031-4E81-96DB-2F4696239019}" srcOrd="0" destOrd="0" presId="urn:microsoft.com/office/officeart/2005/8/layout/vList4"/>
    <dgm:cxn modelId="{BA4ED179-A2A2-4119-A486-C65A63A23BAD}" type="presParOf" srcId="{9194F471-F3A8-474A-9974-DEF94C7CF3E9}" destId="{908182F7-C9C9-4FE5-96E4-E6F4330E17CA}" srcOrd="1" destOrd="0" presId="urn:microsoft.com/office/officeart/2005/8/layout/vList4"/>
    <dgm:cxn modelId="{DE1E9189-2EAF-49D9-9FDF-59E5C5FEF944}" type="presParOf" srcId="{9194F471-F3A8-474A-9974-DEF94C7CF3E9}" destId="{340E4F6C-191B-4DC0-A9F8-842949B5CEA4}" srcOrd="2" destOrd="0" presId="urn:microsoft.com/office/officeart/2005/8/layout/vList4"/>
    <dgm:cxn modelId="{162892C7-9A54-4297-9ABC-6F0799A648C8}" type="presParOf" srcId="{28AE1F25-66CD-406F-BC5F-50F67C21490B}" destId="{F9D29C14-D597-4BA1-88D2-8B872AAF994C}" srcOrd="1" destOrd="0" presId="urn:microsoft.com/office/officeart/2005/8/layout/vList4"/>
    <dgm:cxn modelId="{B35878B8-1D41-42DA-8745-21A3C4E5AC13}" type="presParOf" srcId="{28AE1F25-66CD-406F-BC5F-50F67C21490B}" destId="{F354280C-019A-40FB-8B6C-59CF66BE1DCF}" srcOrd="2" destOrd="0" presId="urn:microsoft.com/office/officeart/2005/8/layout/vList4"/>
    <dgm:cxn modelId="{B8A2B264-B1D2-49D3-8ED0-C02BBDF14E26}" type="presParOf" srcId="{F354280C-019A-40FB-8B6C-59CF66BE1DCF}" destId="{A9492277-A688-4385-A1DC-D08CA2958FE6}" srcOrd="0" destOrd="0" presId="urn:microsoft.com/office/officeart/2005/8/layout/vList4"/>
    <dgm:cxn modelId="{F709AD5B-2DF2-4B16-A067-140EAF5F164F}" type="presParOf" srcId="{F354280C-019A-40FB-8B6C-59CF66BE1DCF}" destId="{CA020781-0F93-4706-BB60-86E54A9E3D8D}" srcOrd="1" destOrd="0" presId="urn:microsoft.com/office/officeart/2005/8/layout/vList4"/>
    <dgm:cxn modelId="{E664BC21-3E32-465C-934E-02D417025D3A}" type="presParOf" srcId="{F354280C-019A-40FB-8B6C-59CF66BE1DCF}" destId="{56F98287-6332-4AB2-95FD-AD9F690BC44B}" srcOrd="2" destOrd="0" presId="urn:microsoft.com/office/officeart/2005/8/layout/vList4"/>
    <dgm:cxn modelId="{7A9B4769-EB76-4499-97C0-95BA9D50AF64}" type="presParOf" srcId="{28AE1F25-66CD-406F-BC5F-50F67C21490B}" destId="{1A26391F-BD2B-41D8-A2DC-234F0FF73ED7}" srcOrd="3" destOrd="0" presId="urn:microsoft.com/office/officeart/2005/8/layout/vList4"/>
    <dgm:cxn modelId="{FA99A48A-767C-4B04-8FF6-A49DA35CB4A8}" type="presParOf" srcId="{28AE1F25-66CD-406F-BC5F-50F67C21490B}" destId="{75DF2C8B-3542-4125-84D3-47021CB1653D}" srcOrd="4" destOrd="0" presId="urn:microsoft.com/office/officeart/2005/8/layout/vList4"/>
    <dgm:cxn modelId="{81BC8C8A-5DE3-4634-96F7-BD2CB16B0E60}" type="presParOf" srcId="{75DF2C8B-3542-4125-84D3-47021CB1653D}" destId="{43C6A0E9-D94C-475C-9D31-EB23C4548459}" srcOrd="0" destOrd="0" presId="urn:microsoft.com/office/officeart/2005/8/layout/vList4"/>
    <dgm:cxn modelId="{41A9A194-61DB-49A0-B82A-322CCDA30820}" type="presParOf" srcId="{75DF2C8B-3542-4125-84D3-47021CB1653D}" destId="{598E5516-87A3-4270-A892-80999E9D6BB9}" srcOrd="1" destOrd="0" presId="urn:microsoft.com/office/officeart/2005/8/layout/vList4"/>
    <dgm:cxn modelId="{A6B4E997-ECE2-4870-8DDD-E66AF1965623}" type="presParOf" srcId="{75DF2C8B-3542-4125-84D3-47021CB1653D}" destId="{E81EF2A8-19DA-4781-828D-3300E1C4DF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EA7FD-316C-4014-9F83-F589AE04C53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AF653-0B42-4F58-9383-85416CA6ECBA}">
      <dgm:prSet phldrT="[Текст]" custT="1"/>
      <dgm:spPr/>
      <dgm:t>
        <a:bodyPr/>
        <a:lstStyle/>
        <a:p>
          <a:r>
            <a: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1676E-1F16-4B72-9A82-0B479492A4DE}" type="parTrans" cxnId="{70204CE2-3804-4D98-832C-28C6493286D4}">
      <dgm:prSet/>
      <dgm:spPr/>
      <dgm:t>
        <a:bodyPr/>
        <a:lstStyle/>
        <a:p>
          <a:endParaRPr lang="ru-RU"/>
        </a:p>
      </dgm:t>
    </dgm:pt>
    <dgm:pt modelId="{F537E212-7B65-4D08-8A5C-6A7E9F6762C2}" type="sibTrans" cxnId="{70204CE2-3804-4D98-832C-28C6493286D4}">
      <dgm:prSet/>
      <dgm:spPr/>
      <dgm:t>
        <a:bodyPr/>
        <a:lstStyle/>
        <a:p>
          <a:endParaRPr lang="ru-RU"/>
        </a:p>
      </dgm:t>
    </dgm:pt>
    <dgm:pt modelId="{FE67D5B3-D8C1-4DB6-BC17-F58A134A95E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сиделок;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9ED27-82FD-4CC0-B07E-EB95CEB999E5}" type="parTrans" cxnId="{043C7E17-CFFF-4DD7-9E82-30791043D5B0}">
      <dgm:prSet/>
      <dgm:spPr/>
      <dgm:t>
        <a:bodyPr/>
        <a:lstStyle/>
        <a:p>
          <a:endParaRPr lang="ru-RU"/>
        </a:p>
      </dgm:t>
    </dgm:pt>
    <dgm:pt modelId="{2415EEC6-8B97-45A0-AD3A-8B9988E11E32}" type="sibTrans" cxnId="{043C7E17-CFFF-4DD7-9E82-30791043D5B0}">
      <dgm:prSet/>
      <dgm:spPr/>
      <dgm:t>
        <a:bodyPr/>
        <a:lstStyle/>
        <a:p>
          <a:endParaRPr lang="ru-RU"/>
        </a:p>
      </dgm:t>
    </dgm:pt>
    <dgm:pt modelId="{36AA5E56-76B1-41E3-8412-A2009962439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Обучение: программа «Уроки жизни».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57D5F-B0DB-4EB8-B25E-990320E9F215}" type="parTrans" cxnId="{F0EE3CAC-39D5-4790-976D-878826D3640F}">
      <dgm:prSet/>
      <dgm:spPr/>
      <dgm:t>
        <a:bodyPr/>
        <a:lstStyle/>
        <a:p>
          <a:endParaRPr lang="ru-RU"/>
        </a:p>
      </dgm:t>
    </dgm:pt>
    <dgm:pt modelId="{59D04ADA-7EEA-4DE5-9973-0AD0184B30DD}" type="sibTrans" cxnId="{F0EE3CAC-39D5-4790-976D-878826D3640F}">
      <dgm:prSet/>
      <dgm:spPr/>
      <dgm:t>
        <a:bodyPr/>
        <a:lstStyle/>
        <a:p>
          <a:endParaRPr lang="ru-RU"/>
        </a:p>
      </dgm:t>
    </dgm:pt>
    <dgm:pt modelId="{DECA4B09-8230-40EA-BE72-18D9F3135C53}">
      <dgm:prSet phldrT="[Текст]" custT="1"/>
      <dgm:spPr/>
      <dgm:t>
        <a:bodyPr/>
        <a:lstStyle/>
        <a:p>
          <a:r>
            <a: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ru-RU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1661D-5576-4C5A-BE11-F37B0D9C8E3E}" type="parTrans" cxnId="{3273E028-88B1-4F88-BB43-C387017E0292}">
      <dgm:prSet/>
      <dgm:spPr/>
      <dgm:t>
        <a:bodyPr/>
        <a:lstStyle/>
        <a:p>
          <a:endParaRPr lang="ru-RU"/>
        </a:p>
      </dgm:t>
    </dgm:pt>
    <dgm:pt modelId="{4E6CA701-64E1-4025-9EBD-498AC8A53C20}" type="sibTrans" cxnId="{3273E028-88B1-4F88-BB43-C387017E0292}">
      <dgm:prSet/>
      <dgm:spPr/>
      <dgm:t>
        <a:bodyPr/>
        <a:lstStyle/>
        <a:p>
          <a:endParaRPr lang="ru-RU"/>
        </a:p>
      </dgm:t>
    </dgm:pt>
    <dgm:pt modelId="{67AF2D00-DF97-4A73-95C9-7F1D404A2C1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Прокат необходимых аксессуаров для реабилитации пожилых людей и инвалидов;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D129E-F2C6-46FA-9AA5-63D289B07CF6}" type="parTrans" cxnId="{D4D6206C-8B02-4A3D-9148-E89C93C9A3B3}">
      <dgm:prSet/>
      <dgm:spPr/>
      <dgm:t>
        <a:bodyPr/>
        <a:lstStyle/>
        <a:p>
          <a:endParaRPr lang="ru-RU"/>
        </a:p>
      </dgm:t>
    </dgm:pt>
    <dgm:pt modelId="{337B4976-3109-4089-9BFC-3974C86391BA}" type="sibTrans" cxnId="{D4D6206C-8B02-4A3D-9148-E89C93C9A3B3}">
      <dgm:prSet/>
      <dgm:spPr/>
      <dgm:t>
        <a:bodyPr/>
        <a:lstStyle/>
        <a:p>
          <a:endParaRPr lang="ru-RU"/>
        </a:p>
      </dgm:t>
    </dgm:pt>
    <dgm:pt modelId="{AFF040EE-312A-4F23-90B1-2413BDCF1F73}">
      <dgm:prSet phldrT="[Текст]" custT="1"/>
      <dgm:spPr/>
      <dgm:t>
        <a:bodyPr/>
        <a:lstStyle/>
        <a:p>
          <a:r>
            <a: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endParaRPr lang="ru-RU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1055D-1888-4738-9C1C-63087EFBD4C7}" type="parTrans" cxnId="{844F3D67-627C-4080-B30F-1F96484DABA3}">
      <dgm:prSet/>
      <dgm:spPr/>
      <dgm:t>
        <a:bodyPr/>
        <a:lstStyle/>
        <a:p>
          <a:endParaRPr lang="ru-RU"/>
        </a:p>
      </dgm:t>
    </dgm:pt>
    <dgm:pt modelId="{F5E9A064-52C6-48EE-BC7F-4E4FD028C52B}" type="sibTrans" cxnId="{844F3D67-627C-4080-B30F-1F96484DABA3}">
      <dgm:prSet/>
      <dgm:spPr/>
      <dgm:t>
        <a:bodyPr/>
        <a:lstStyle/>
        <a:p>
          <a:endParaRPr lang="ru-RU"/>
        </a:p>
      </dgm:t>
    </dgm:pt>
    <dgm:pt modelId="{6FD59048-2BA4-4E8D-A9D7-E090AA98FEE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домов с проживанием инвалидов и пожилых людей;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D4AFE-96CA-4B27-B192-D89EDEEF8918}" type="parTrans" cxnId="{C65EA40F-8B7D-493E-A952-754FDB30F14A}">
      <dgm:prSet/>
      <dgm:spPr/>
      <dgm:t>
        <a:bodyPr/>
        <a:lstStyle/>
        <a:p>
          <a:endParaRPr lang="ru-RU"/>
        </a:p>
      </dgm:t>
    </dgm:pt>
    <dgm:pt modelId="{C2B0AF6F-B50D-4FFF-8E29-9112D3F4DD8A}" type="sibTrans" cxnId="{C65EA40F-8B7D-493E-A952-754FDB30F14A}">
      <dgm:prSet/>
      <dgm:spPr/>
      <dgm:t>
        <a:bodyPr/>
        <a:lstStyle/>
        <a:p>
          <a:endParaRPr lang="ru-RU"/>
        </a:p>
      </dgm:t>
    </dgm:pt>
    <dgm:pt modelId="{59CF2A74-0C17-4601-808A-230914B757E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Расширении сервиса услуги.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4B926-5A05-47B4-B522-AA454B1C385C}" type="parTrans" cxnId="{438F300E-4821-4FA5-87CA-3A85F04458BB}">
      <dgm:prSet/>
      <dgm:spPr/>
      <dgm:t>
        <a:bodyPr/>
        <a:lstStyle/>
        <a:p>
          <a:endParaRPr lang="ru-RU"/>
        </a:p>
      </dgm:t>
    </dgm:pt>
    <dgm:pt modelId="{D6D7D1FC-7FAE-40A7-89DB-BAAFD5D6BFD3}" type="sibTrans" cxnId="{438F300E-4821-4FA5-87CA-3A85F04458BB}">
      <dgm:prSet/>
      <dgm:spPr/>
      <dgm:t>
        <a:bodyPr/>
        <a:lstStyle/>
        <a:p>
          <a:endParaRPr lang="ru-RU"/>
        </a:p>
      </dgm:t>
    </dgm:pt>
    <dgm:pt modelId="{D7814156-CE5F-402E-945F-96A4FE6F5F3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возможности оказания услуги в городах области.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2A834-1B5B-4199-BA8F-3003D10B98F4}" type="parTrans" cxnId="{7FC60713-C138-4D83-B50E-E356D39BE06E}">
      <dgm:prSet/>
      <dgm:spPr/>
      <dgm:t>
        <a:bodyPr/>
        <a:lstStyle/>
        <a:p>
          <a:endParaRPr lang="ru-RU"/>
        </a:p>
      </dgm:t>
    </dgm:pt>
    <dgm:pt modelId="{BB5E086C-BC27-4530-9DA8-453F6D0534CB}" type="sibTrans" cxnId="{7FC60713-C138-4D83-B50E-E356D39BE06E}">
      <dgm:prSet/>
      <dgm:spPr/>
      <dgm:t>
        <a:bodyPr/>
        <a:lstStyle/>
        <a:p>
          <a:endParaRPr lang="ru-RU"/>
        </a:p>
      </dgm:t>
    </dgm:pt>
    <dgm:pt modelId="{5DA05E6D-4CC7-44F3-A6B6-A57D9BE603DA}" type="pres">
      <dgm:prSet presAssocID="{2C2EA7FD-316C-4014-9F83-F589AE04C5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EE449-4743-4A05-87B2-F53691F78DDD}" type="pres">
      <dgm:prSet presAssocID="{78CAF653-0B42-4F58-9383-85416CA6ECBA}" presName="linNode" presStyleCnt="0"/>
      <dgm:spPr/>
    </dgm:pt>
    <dgm:pt modelId="{6E041C29-2979-4DD3-8A76-D0AC3BCACAAB}" type="pres">
      <dgm:prSet presAssocID="{78CAF653-0B42-4F58-9383-85416CA6ECB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F9A91-84D7-4880-B662-6EE7C2CFC30D}" type="pres">
      <dgm:prSet presAssocID="{78CAF653-0B42-4F58-9383-85416CA6ECB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715D6-7FFE-4781-B15D-213746F99DE6}" type="pres">
      <dgm:prSet presAssocID="{F537E212-7B65-4D08-8A5C-6A7E9F6762C2}" presName="sp" presStyleCnt="0"/>
      <dgm:spPr/>
    </dgm:pt>
    <dgm:pt modelId="{0138035F-131A-4F6C-9A73-C6FAC8E4BF61}" type="pres">
      <dgm:prSet presAssocID="{DECA4B09-8230-40EA-BE72-18D9F3135C53}" presName="linNode" presStyleCnt="0"/>
      <dgm:spPr/>
    </dgm:pt>
    <dgm:pt modelId="{87F7DE11-3EBD-44D5-8805-2F860EC93EEF}" type="pres">
      <dgm:prSet presAssocID="{DECA4B09-8230-40EA-BE72-18D9F3135C5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0BFC9-1C7B-4E7D-BCBF-7A9B56A27293}" type="pres">
      <dgm:prSet presAssocID="{DECA4B09-8230-40EA-BE72-18D9F3135C53}" presName="descendantText" presStyleLbl="alignAccFollowNode1" presStyleIdx="1" presStyleCnt="3" custScaleX="103730" custScaleY="11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294B4-B017-4BD0-B853-3D1481A05D29}" type="pres">
      <dgm:prSet presAssocID="{4E6CA701-64E1-4025-9EBD-498AC8A53C20}" presName="sp" presStyleCnt="0"/>
      <dgm:spPr/>
    </dgm:pt>
    <dgm:pt modelId="{B3283139-CD30-445C-8199-5F2DFE1AEF45}" type="pres">
      <dgm:prSet presAssocID="{AFF040EE-312A-4F23-90B1-2413BDCF1F73}" presName="linNode" presStyleCnt="0"/>
      <dgm:spPr/>
    </dgm:pt>
    <dgm:pt modelId="{E1A42F3B-AF40-43F0-821F-76F4BA0C9C0B}" type="pres">
      <dgm:prSet presAssocID="{AFF040EE-312A-4F23-90B1-2413BDCF1F7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87B83-0B0B-46DD-B00C-4F1BFAF74ED3}" type="pres">
      <dgm:prSet presAssocID="{AFF040EE-312A-4F23-90B1-2413BDCF1F7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5B8C8-885A-4AB2-827D-E78001D00FCD}" type="presOf" srcId="{D7814156-CE5F-402E-945F-96A4FE6F5F3B}" destId="{F8C0BFC9-1C7B-4E7D-BCBF-7A9B56A27293}" srcOrd="0" destOrd="1" presId="urn:microsoft.com/office/officeart/2005/8/layout/vList5"/>
    <dgm:cxn modelId="{B63C6351-45B5-42FA-8EB7-B8652E4E958B}" type="presOf" srcId="{AFF040EE-312A-4F23-90B1-2413BDCF1F73}" destId="{E1A42F3B-AF40-43F0-821F-76F4BA0C9C0B}" srcOrd="0" destOrd="0" presId="urn:microsoft.com/office/officeart/2005/8/layout/vList5"/>
    <dgm:cxn modelId="{0FBC6480-3E43-46A5-B679-7162E05833DC}" type="presOf" srcId="{DECA4B09-8230-40EA-BE72-18D9F3135C53}" destId="{87F7DE11-3EBD-44D5-8805-2F860EC93EEF}" srcOrd="0" destOrd="0" presId="urn:microsoft.com/office/officeart/2005/8/layout/vList5"/>
    <dgm:cxn modelId="{C69C1190-4BEA-45D7-B835-739D416A62C9}" type="presOf" srcId="{FE67D5B3-D8C1-4DB6-BC17-F58A134A95EC}" destId="{62CF9A91-84D7-4880-B662-6EE7C2CFC30D}" srcOrd="0" destOrd="0" presId="urn:microsoft.com/office/officeart/2005/8/layout/vList5"/>
    <dgm:cxn modelId="{454CD82F-5555-4413-ACEC-52F10644E412}" type="presOf" srcId="{6FD59048-2BA4-4E8D-A9D7-E090AA98FEEB}" destId="{9C687B83-0B0B-46DD-B00C-4F1BFAF74ED3}" srcOrd="0" destOrd="0" presId="urn:microsoft.com/office/officeart/2005/8/layout/vList5"/>
    <dgm:cxn modelId="{064CF372-BF52-41D9-9FC7-822666AED8B7}" type="presOf" srcId="{36AA5E56-76B1-41E3-8412-A20099624393}" destId="{62CF9A91-84D7-4880-B662-6EE7C2CFC30D}" srcOrd="0" destOrd="1" presId="urn:microsoft.com/office/officeart/2005/8/layout/vList5"/>
    <dgm:cxn modelId="{844F3D67-627C-4080-B30F-1F96484DABA3}" srcId="{2C2EA7FD-316C-4014-9F83-F589AE04C531}" destId="{AFF040EE-312A-4F23-90B1-2413BDCF1F73}" srcOrd="2" destOrd="0" parTransId="{45C1055D-1888-4738-9C1C-63087EFBD4C7}" sibTransId="{F5E9A064-52C6-48EE-BC7F-4E4FD028C52B}"/>
    <dgm:cxn modelId="{D4D6206C-8B02-4A3D-9148-E89C93C9A3B3}" srcId="{DECA4B09-8230-40EA-BE72-18D9F3135C53}" destId="{67AF2D00-DF97-4A73-95C9-7F1D404A2C1A}" srcOrd="0" destOrd="0" parTransId="{ACFD129E-F2C6-46FA-9AA5-63D289B07CF6}" sibTransId="{337B4976-3109-4089-9BFC-3974C86391BA}"/>
    <dgm:cxn modelId="{043C7E17-CFFF-4DD7-9E82-30791043D5B0}" srcId="{78CAF653-0B42-4F58-9383-85416CA6ECBA}" destId="{FE67D5B3-D8C1-4DB6-BC17-F58A134A95EC}" srcOrd="0" destOrd="0" parTransId="{21E9ED27-82FD-4CC0-B07E-EB95CEB999E5}" sibTransId="{2415EEC6-8B97-45A0-AD3A-8B9988E11E32}"/>
    <dgm:cxn modelId="{F2C81E65-F8AC-4F66-A472-519C0CD483B1}" type="presOf" srcId="{67AF2D00-DF97-4A73-95C9-7F1D404A2C1A}" destId="{F8C0BFC9-1C7B-4E7D-BCBF-7A9B56A27293}" srcOrd="0" destOrd="0" presId="urn:microsoft.com/office/officeart/2005/8/layout/vList5"/>
    <dgm:cxn modelId="{C65EA40F-8B7D-493E-A952-754FDB30F14A}" srcId="{AFF040EE-312A-4F23-90B1-2413BDCF1F73}" destId="{6FD59048-2BA4-4E8D-A9D7-E090AA98FEEB}" srcOrd="0" destOrd="0" parTransId="{30FD4AFE-96CA-4B27-B192-D89EDEEF8918}" sibTransId="{C2B0AF6F-B50D-4FFF-8E29-9112D3F4DD8A}"/>
    <dgm:cxn modelId="{F0EE3CAC-39D5-4790-976D-878826D3640F}" srcId="{78CAF653-0B42-4F58-9383-85416CA6ECBA}" destId="{36AA5E56-76B1-41E3-8412-A20099624393}" srcOrd="1" destOrd="0" parTransId="{EE657D5F-B0DB-4EB8-B25E-990320E9F215}" sibTransId="{59D04ADA-7EEA-4DE5-9973-0AD0184B30DD}"/>
    <dgm:cxn modelId="{B3B3CDAD-0B13-486F-BCD2-E9843E5BF548}" type="presOf" srcId="{78CAF653-0B42-4F58-9383-85416CA6ECBA}" destId="{6E041C29-2979-4DD3-8A76-D0AC3BCACAAB}" srcOrd="0" destOrd="0" presId="urn:microsoft.com/office/officeart/2005/8/layout/vList5"/>
    <dgm:cxn modelId="{31912C17-86BA-4280-818E-EC124B3A79E4}" type="presOf" srcId="{2C2EA7FD-316C-4014-9F83-F589AE04C531}" destId="{5DA05E6D-4CC7-44F3-A6B6-A57D9BE603DA}" srcOrd="0" destOrd="0" presId="urn:microsoft.com/office/officeart/2005/8/layout/vList5"/>
    <dgm:cxn modelId="{70204CE2-3804-4D98-832C-28C6493286D4}" srcId="{2C2EA7FD-316C-4014-9F83-F589AE04C531}" destId="{78CAF653-0B42-4F58-9383-85416CA6ECBA}" srcOrd="0" destOrd="0" parTransId="{6AA1676E-1F16-4B72-9A82-0B479492A4DE}" sibTransId="{F537E212-7B65-4D08-8A5C-6A7E9F6762C2}"/>
    <dgm:cxn modelId="{3273E028-88B1-4F88-BB43-C387017E0292}" srcId="{2C2EA7FD-316C-4014-9F83-F589AE04C531}" destId="{DECA4B09-8230-40EA-BE72-18D9F3135C53}" srcOrd="1" destOrd="0" parTransId="{D351661D-5576-4C5A-BE11-F37B0D9C8E3E}" sibTransId="{4E6CA701-64E1-4025-9EBD-498AC8A53C20}"/>
    <dgm:cxn modelId="{7FC60713-C138-4D83-B50E-E356D39BE06E}" srcId="{DECA4B09-8230-40EA-BE72-18D9F3135C53}" destId="{D7814156-CE5F-402E-945F-96A4FE6F5F3B}" srcOrd="1" destOrd="0" parTransId="{43B2A834-1B5B-4199-BA8F-3003D10B98F4}" sibTransId="{BB5E086C-BC27-4530-9DA8-453F6D0534CB}"/>
    <dgm:cxn modelId="{438F300E-4821-4FA5-87CA-3A85F04458BB}" srcId="{AFF040EE-312A-4F23-90B1-2413BDCF1F73}" destId="{59CF2A74-0C17-4601-808A-230914B757EC}" srcOrd="1" destOrd="0" parTransId="{C494B926-5A05-47B4-B522-AA454B1C385C}" sibTransId="{D6D7D1FC-7FAE-40A7-89DB-BAAFD5D6BFD3}"/>
    <dgm:cxn modelId="{17A36750-A85B-400D-A7D4-51FB2E13F750}" type="presOf" srcId="{59CF2A74-0C17-4601-808A-230914B757EC}" destId="{9C687B83-0B0B-46DD-B00C-4F1BFAF74ED3}" srcOrd="0" destOrd="1" presId="urn:microsoft.com/office/officeart/2005/8/layout/vList5"/>
    <dgm:cxn modelId="{7883CE91-004C-44DE-9B58-5EC25103FA98}" type="presParOf" srcId="{5DA05E6D-4CC7-44F3-A6B6-A57D9BE603DA}" destId="{A86EE449-4743-4A05-87B2-F53691F78DDD}" srcOrd="0" destOrd="0" presId="urn:microsoft.com/office/officeart/2005/8/layout/vList5"/>
    <dgm:cxn modelId="{A9B0DB9E-4F56-4543-BB3A-6FDC85B97313}" type="presParOf" srcId="{A86EE449-4743-4A05-87B2-F53691F78DDD}" destId="{6E041C29-2979-4DD3-8A76-D0AC3BCACAAB}" srcOrd="0" destOrd="0" presId="urn:microsoft.com/office/officeart/2005/8/layout/vList5"/>
    <dgm:cxn modelId="{C63F439C-BA9F-41E0-B209-D521A208CECF}" type="presParOf" srcId="{A86EE449-4743-4A05-87B2-F53691F78DDD}" destId="{62CF9A91-84D7-4880-B662-6EE7C2CFC30D}" srcOrd="1" destOrd="0" presId="urn:microsoft.com/office/officeart/2005/8/layout/vList5"/>
    <dgm:cxn modelId="{4AD83ECF-FAA9-4BFF-A45F-BE9B1DD7010F}" type="presParOf" srcId="{5DA05E6D-4CC7-44F3-A6B6-A57D9BE603DA}" destId="{636715D6-7FFE-4781-B15D-213746F99DE6}" srcOrd="1" destOrd="0" presId="urn:microsoft.com/office/officeart/2005/8/layout/vList5"/>
    <dgm:cxn modelId="{53A2958C-651E-48AE-91F3-FEA2D1B49AEB}" type="presParOf" srcId="{5DA05E6D-4CC7-44F3-A6B6-A57D9BE603DA}" destId="{0138035F-131A-4F6C-9A73-C6FAC8E4BF61}" srcOrd="2" destOrd="0" presId="urn:microsoft.com/office/officeart/2005/8/layout/vList5"/>
    <dgm:cxn modelId="{7E041DBD-4E25-4AB3-B938-00276974E363}" type="presParOf" srcId="{0138035F-131A-4F6C-9A73-C6FAC8E4BF61}" destId="{87F7DE11-3EBD-44D5-8805-2F860EC93EEF}" srcOrd="0" destOrd="0" presId="urn:microsoft.com/office/officeart/2005/8/layout/vList5"/>
    <dgm:cxn modelId="{0E1B16A2-4AE6-44CB-A6AE-917FC8A44C65}" type="presParOf" srcId="{0138035F-131A-4F6C-9A73-C6FAC8E4BF61}" destId="{F8C0BFC9-1C7B-4E7D-BCBF-7A9B56A27293}" srcOrd="1" destOrd="0" presId="urn:microsoft.com/office/officeart/2005/8/layout/vList5"/>
    <dgm:cxn modelId="{8B9086CA-4701-4F96-BA2A-94059391A5C8}" type="presParOf" srcId="{5DA05E6D-4CC7-44F3-A6B6-A57D9BE603DA}" destId="{27A294B4-B017-4BD0-B853-3D1481A05D29}" srcOrd="3" destOrd="0" presId="urn:microsoft.com/office/officeart/2005/8/layout/vList5"/>
    <dgm:cxn modelId="{E4F61C4D-C593-4793-BA89-B984030663FE}" type="presParOf" srcId="{5DA05E6D-4CC7-44F3-A6B6-A57D9BE603DA}" destId="{B3283139-CD30-445C-8199-5F2DFE1AEF45}" srcOrd="4" destOrd="0" presId="urn:microsoft.com/office/officeart/2005/8/layout/vList5"/>
    <dgm:cxn modelId="{4949A23F-5204-408A-9CA5-0733408F867D}" type="presParOf" srcId="{B3283139-CD30-445C-8199-5F2DFE1AEF45}" destId="{E1A42F3B-AF40-43F0-821F-76F4BA0C9C0B}" srcOrd="0" destOrd="0" presId="urn:microsoft.com/office/officeart/2005/8/layout/vList5"/>
    <dgm:cxn modelId="{D1C01EAD-D993-4B8D-BA02-5AE71945D211}" type="presParOf" srcId="{B3283139-CD30-445C-8199-5F2DFE1AEF45}" destId="{9C687B83-0B0B-46DD-B00C-4F1BFAF74E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796037-B98D-4EE9-9633-956DA1640A4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E761A-9395-4323-A240-A39BE5524520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детского сада для взрослых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E253D-BDE1-4E47-ABE3-2AD5B1461B33}" type="parTrans" cxnId="{51B9455E-8581-44BB-896F-1ED1E33ABA8D}">
      <dgm:prSet/>
      <dgm:spPr/>
      <dgm:t>
        <a:bodyPr/>
        <a:lstStyle/>
        <a:p>
          <a:endParaRPr lang="ru-RU"/>
        </a:p>
      </dgm:t>
    </dgm:pt>
    <dgm:pt modelId="{D761D3C9-A88F-46D3-A530-DE0B63BF4AE2}" type="sibTrans" cxnId="{51B9455E-8581-44BB-896F-1ED1E33ABA8D}">
      <dgm:prSet/>
      <dgm:spPr/>
      <dgm:t>
        <a:bodyPr/>
        <a:lstStyle/>
        <a:p>
          <a:endParaRPr lang="ru-RU"/>
        </a:p>
      </dgm:t>
    </dgm:pt>
    <dgm:pt modelId="{3FE30595-93A1-48D2-87D2-8ED36F8EA5F4}">
      <dgm:prSet phldrT="[Текст]" custT="1"/>
      <dgm:spPr/>
      <dgm:t>
        <a:bodyPr/>
        <a:lstStyle/>
        <a:p>
          <a:r>
            <a: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  <a:endParaRPr lang="ru-RU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BB758-2FA8-4898-A7AE-64FCE619AB01}" type="sibTrans" cxnId="{A677567C-196B-4ECE-8412-3D7D547FD5E4}">
      <dgm:prSet/>
      <dgm:spPr/>
      <dgm:t>
        <a:bodyPr/>
        <a:lstStyle/>
        <a:p>
          <a:endParaRPr lang="ru-RU"/>
        </a:p>
      </dgm:t>
    </dgm:pt>
    <dgm:pt modelId="{21673014-4DBB-4482-8BDA-53E5500C9F9C}" type="parTrans" cxnId="{A677567C-196B-4ECE-8412-3D7D547FD5E4}">
      <dgm:prSet/>
      <dgm:spPr/>
      <dgm:t>
        <a:bodyPr/>
        <a:lstStyle/>
        <a:p>
          <a:endParaRPr lang="ru-RU"/>
        </a:p>
      </dgm:t>
    </dgm:pt>
    <dgm:pt modelId="{42B0162A-8B2F-4B95-A53E-9B70DED19644}" type="pres">
      <dgm:prSet presAssocID="{D3796037-B98D-4EE9-9633-956DA1640A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0E4E66-DAF3-42AE-B1A3-D8C51897F25B}" type="pres">
      <dgm:prSet presAssocID="{3FE30595-93A1-48D2-87D2-8ED36F8EA5F4}" presName="linNode" presStyleCnt="0"/>
      <dgm:spPr/>
    </dgm:pt>
    <dgm:pt modelId="{32D8641E-1DC2-4976-A793-8ECB2D54C3FF}" type="pres">
      <dgm:prSet presAssocID="{3FE30595-93A1-48D2-87D2-8ED36F8EA5F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D2425-9582-4B45-B49F-892D7CB6F614}" type="pres">
      <dgm:prSet presAssocID="{3FE30595-93A1-48D2-87D2-8ED36F8EA5F4}" presName="descendantText" presStyleLbl="alignAccFollowNode1" presStyleIdx="0" presStyleCnt="1" custScaleX="104020" custLinFactNeighborX="1794" custLinFactNeighborY="4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9455E-8581-44BB-896F-1ED1E33ABA8D}" srcId="{3FE30595-93A1-48D2-87D2-8ED36F8EA5F4}" destId="{241E761A-9395-4323-A240-A39BE5524520}" srcOrd="0" destOrd="0" parTransId="{389E253D-BDE1-4E47-ABE3-2AD5B1461B33}" sibTransId="{D761D3C9-A88F-46D3-A530-DE0B63BF4AE2}"/>
    <dgm:cxn modelId="{B6F31FC5-707C-4E5C-9B16-17BE241654A5}" type="presOf" srcId="{3FE30595-93A1-48D2-87D2-8ED36F8EA5F4}" destId="{32D8641E-1DC2-4976-A793-8ECB2D54C3FF}" srcOrd="0" destOrd="0" presId="urn:microsoft.com/office/officeart/2005/8/layout/vList5"/>
    <dgm:cxn modelId="{7ED5E13E-A073-42E0-A595-3F2E373FDACB}" type="presOf" srcId="{D3796037-B98D-4EE9-9633-956DA1640A40}" destId="{42B0162A-8B2F-4B95-A53E-9B70DED19644}" srcOrd="0" destOrd="0" presId="urn:microsoft.com/office/officeart/2005/8/layout/vList5"/>
    <dgm:cxn modelId="{CEB7C181-E200-44CD-A4FE-DFF74EB7C99D}" type="presOf" srcId="{241E761A-9395-4323-A240-A39BE5524520}" destId="{B66D2425-9582-4B45-B49F-892D7CB6F614}" srcOrd="0" destOrd="0" presId="urn:microsoft.com/office/officeart/2005/8/layout/vList5"/>
    <dgm:cxn modelId="{A677567C-196B-4ECE-8412-3D7D547FD5E4}" srcId="{D3796037-B98D-4EE9-9633-956DA1640A40}" destId="{3FE30595-93A1-48D2-87D2-8ED36F8EA5F4}" srcOrd="0" destOrd="0" parTransId="{21673014-4DBB-4482-8BDA-53E5500C9F9C}" sibTransId="{550BB758-2FA8-4898-A7AE-64FCE619AB01}"/>
    <dgm:cxn modelId="{C43EB9E0-7B26-469B-AA2F-72A2A65CC9D9}" type="presParOf" srcId="{42B0162A-8B2F-4B95-A53E-9B70DED19644}" destId="{120E4E66-DAF3-42AE-B1A3-D8C51897F25B}" srcOrd="0" destOrd="0" presId="urn:microsoft.com/office/officeart/2005/8/layout/vList5"/>
    <dgm:cxn modelId="{BB19D6DB-D051-4294-A0D5-5FF928A42366}" type="presParOf" srcId="{120E4E66-DAF3-42AE-B1A3-D8C51897F25B}" destId="{32D8641E-1DC2-4976-A793-8ECB2D54C3FF}" srcOrd="0" destOrd="0" presId="urn:microsoft.com/office/officeart/2005/8/layout/vList5"/>
    <dgm:cxn modelId="{34C7267E-07CF-432F-8EC7-1092607E2ACF}" type="presParOf" srcId="{120E4E66-DAF3-42AE-B1A3-D8C51897F25B}" destId="{B66D2425-9582-4B45-B49F-892D7CB6F6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AC9A3-7611-4641-BB81-6AA1626D2DEF}">
      <dsp:nvSpPr>
        <dsp:cNvPr id="0" name=""/>
        <dsp:cNvSpPr/>
      </dsp:nvSpPr>
      <dsp:spPr>
        <a:xfrm rot="10800000">
          <a:off x="-2" y="1373"/>
          <a:ext cx="11359170" cy="3656690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6533" tIns="95250" rIns="17780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сиделки по уходу за больным в стационарах города;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почасовые сиделки;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сиделки- компаньонки на дому, оказывающие не только уход,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но и помогающие вести домашнее хозяйство;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сиделки с постоянным проживанием в квартире пациента;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сиделки- компаньонки для прогулок с пациентом</a:t>
          </a:r>
        </a:p>
      </dsp:txBody>
      <dsp:txXfrm rot="10800000">
        <a:off x="914170" y="1373"/>
        <a:ext cx="10444998" cy="3656690"/>
      </dsp:txXfrm>
    </dsp:sp>
    <dsp:sp modelId="{AEB368F9-FB85-4C37-9B5F-4063EA2F76B4}">
      <dsp:nvSpPr>
        <dsp:cNvPr id="0" name=""/>
        <dsp:cNvSpPr/>
      </dsp:nvSpPr>
      <dsp:spPr>
        <a:xfrm>
          <a:off x="113783" y="756364"/>
          <a:ext cx="2272259" cy="22114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F21D3-7031-4E81-96DB-2F4696239019}">
      <dsp:nvSpPr>
        <dsp:cNvPr id="0" name=""/>
        <dsp:cNvSpPr/>
      </dsp:nvSpPr>
      <dsp:spPr>
        <a:xfrm>
          <a:off x="0" y="49702"/>
          <a:ext cx="8596312" cy="188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в месяц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Аренда (+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офисные затраты) 15000 Р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Реклама 2000 Р                                            34 000 Р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2000 Р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З/п 15000 Р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7956" y="49702"/>
        <a:ext cx="6688355" cy="1886942"/>
      </dsp:txXfrm>
    </dsp:sp>
    <dsp:sp modelId="{908182F7-C9C9-4FE5-96E4-E6F4330E17CA}">
      <dsp:nvSpPr>
        <dsp:cNvPr id="0" name=""/>
        <dsp:cNvSpPr/>
      </dsp:nvSpPr>
      <dsp:spPr>
        <a:xfrm>
          <a:off x="216099" y="308899"/>
          <a:ext cx="1719262" cy="1509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492277-A688-4385-A1DC-D08CA2958FE6}">
      <dsp:nvSpPr>
        <dsp:cNvPr id="0" name=""/>
        <dsp:cNvSpPr/>
      </dsp:nvSpPr>
      <dsp:spPr>
        <a:xfrm>
          <a:off x="0" y="2016178"/>
          <a:ext cx="8596312" cy="188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договор в день (2000 Р) 42 000 Р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7956" y="2016178"/>
        <a:ext cx="6688355" cy="1886942"/>
      </dsp:txXfrm>
    </dsp:sp>
    <dsp:sp modelId="{CA020781-0F93-4706-BB60-86E54A9E3D8D}">
      <dsp:nvSpPr>
        <dsp:cNvPr id="0" name=""/>
        <dsp:cNvSpPr/>
      </dsp:nvSpPr>
      <dsp:spPr>
        <a:xfrm>
          <a:off x="188694" y="2264330"/>
          <a:ext cx="1719262" cy="1509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C6A0E9-D94C-475C-9D31-EB23C4548459}">
      <dsp:nvSpPr>
        <dsp:cNvPr id="0" name=""/>
        <dsp:cNvSpPr/>
      </dsp:nvSpPr>
      <dsp:spPr>
        <a:xfrm>
          <a:off x="0" y="4022489"/>
          <a:ext cx="8596312" cy="188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Прибыль</a:t>
          </a: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месяц 8 000 Р</a:t>
          </a: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год 96 000 Р</a:t>
          </a: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7956" y="4022489"/>
        <a:ext cx="6688355" cy="1886942"/>
      </dsp:txXfrm>
    </dsp:sp>
    <dsp:sp modelId="{598E5516-87A3-4270-A892-80999E9D6BB9}">
      <dsp:nvSpPr>
        <dsp:cNvPr id="0" name=""/>
        <dsp:cNvSpPr/>
      </dsp:nvSpPr>
      <dsp:spPr>
        <a:xfrm>
          <a:off x="213004" y="4262708"/>
          <a:ext cx="1719262" cy="1509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9A91-84D7-4880-B662-6EE7C2CFC30D}">
      <dsp:nvSpPr>
        <dsp:cNvPr id="0" name=""/>
        <dsp:cNvSpPr/>
      </dsp:nvSpPr>
      <dsp:spPr>
        <a:xfrm rot="5400000">
          <a:off x="5607609" y="-2235681"/>
          <a:ext cx="1029605" cy="57622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сиделок;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Обучение: программа «Уроки жизни».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41277" y="180912"/>
        <a:ext cx="5712009" cy="929083"/>
      </dsp:txXfrm>
    </dsp:sp>
    <dsp:sp modelId="{6E041C29-2979-4DD3-8A76-D0AC3BCACAAB}">
      <dsp:nvSpPr>
        <dsp:cNvPr id="0" name=""/>
        <dsp:cNvSpPr/>
      </dsp:nvSpPr>
      <dsp:spPr>
        <a:xfrm>
          <a:off x="0" y="1950"/>
          <a:ext cx="3241277" cy="12870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6" y="64776"/>
        <a:ext cx="3115625" cy="1161354"/>
      </dsp:txXfrm>
    </dsp:sp>
    <dsp:sp modelId="{F8C0BFC9-1C7B-4E7D-BCBF-7A9B56A27293}">
      <dsp:nvSpPr>
        <dsp:cNvPr id="0" name=""/>
        <dsp:cNvSpPr/>
      </dsp:nvSpPr>
      <dsp:spPr>
        <a:xfrm rot="5400000">
          <a:off x="5501928" y="-921745"/>
          <a:ext cx="1163876" cy="5837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Прокат необходимых аксессуаров для реабилитации пожилых людей и инвалидов;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возможности оказания услуги в городах области.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65310" y="1471689"/>
        <a:ext cx="5780296" cy="1050244"/>
      </dsp:txXfrm>
    </dsp:sp>
    <dsp:sp modelId="{87F7DE11-3EBD-44D5-8805-2F860EC93EEF}">
      <dsp:nvSpPr>
        <dsp:cNvPr id="0" name=""/>
        <dsp:cNvSpPr/>
      </dsp:nvSpPr>
      <dsp:spPr>
        <a:xfrm>
          <a:off x="0" y="1353307"/>
          <a:ext cx="3165309" cy="12870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ru-RU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6" y="1416133"/>
        <a:ext cx="3039657" cy="1161354"/>
      </dsp:txXfrm>
    </dsp:sp>
    <dsp:sp modelId="{9C687B83-0B0B-46DD-B00C-4F1BFAF74ED3}">
      <dsp:nvSpPr>
        <dsp:cNvPr id="0" name=""/>
        <dsp:cNvSpPr/>
      </dsp:nvSpPr>
      <dsp:spPr>
        <a:xfrm rot="5400000">
          <a:off x="5607609" y="467032"/>
          <a:ext cx="1029605" cy="57622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домов с проживанием инвалидов и пожилых людей;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Расширении сервиса услуги.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41277" y="2883626"/>
        <a:ext cx="5712009" cy="929083"/>
      </dsp:txXfrm>
    </dsp:sp>
    <dsp:sp modelId="{E1A42F3B-AF40-43F0-821F-76F4BA0C9C0B}">
      <dsp:nvSpPr>
        <dsp:cNvPr id="0" name=""/>
        <dsp:cNvSpPr/>
      </dsp:nvSpPr>
      <dsp:spPr>
        <a:xfrm>
          <a:off x="0" y="2704664"/>
          <a:ext cx="3241277" cy="12870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endParaRPr lang="ru-RU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6" y="2767490"/>
        <a:ext cx="3115625" cy="1161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D2425-9582-4B45-B49F-892D7CB6F614}">
      <dsp:nvSpPr>
        <dsp:cNvPr id="0" name=""/>
        <dsp:cNvSpPr/>
      </dsp:nvSpPr>
      <dsp:spPr>
        <a:xfrm rot="5400000">
          <a:off x="5587536" y="-2254335"/>
          <a:ext cx="985055" cy="58392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детского сада для взрослых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60460" y="220827"/>
        <a:ext cx="5791121" cy="888883"/>
      </dsp:txXfrm>
    </dsp:sp>
    <dsp:sp modelId="{32D8641E-1DC2-4976-A793-8ECB2D54C3FF}">
      <dsp:nvSpPr>
        <dsp:cNvPr id="0" name=""/>
        <dsp:cNvSpPr/>
      </dsp:nvSpPr>
      <dsp:spPr>
        <a:xfrm>
          <a:off x="1421" y="601"/>
          <a:ext cx="3157617" cy="1231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  <a:endParaRPr lang="ru-RU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29" y="60709"/>
        <a:ext cx="3037401" cy="111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CB5B8-FB18-4F2F-ABD4-0ACFEBCBF458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2D61-2862-411F-ABF0-B993714FF1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EC7DD-13A0-4331-97D6-27D183AEFEA2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B5CF3-7129-43E8-B559-BDB1B682E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0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5CF3-7129-43E8-B559-BDB1B682E0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2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8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6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7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8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9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5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7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2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0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6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5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A4CF-E176-4071-AF9C-60BD5BAE04B9}" type="datetimeFigureOut">
              <a:rPr lang="ru-RU" smtClean="0"/>
              <a:t>19.11.2016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46832C-1A50-42F6-B7F5-10D2394CF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58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7242" r="2411" b="4838"/>
          <a:stretch/>
        </p:blipFill>
        <p:spPr>
          <a:xfrm>
            <a:off x="551674" y="1629177"/>
            <a:ext cx="9107044" cy="5228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366" y="0"/>
            <a:ext cx="7766936" cy="1159099"/>
          </a:xfrm>
        </p:spPr>
        <p:txBody>
          <a:bodyPr/>
          <a:lstStyle/>
          <a:p>
            <a:pPr algn="ctr"/>
            <a:r>
              <a:rPr lang="ru-RU" sz="8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«Ваша жизнь»</a:t>
            </a:r>
            <a:endParaRPr lang="ru-RU" sz="8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199" y="1866985"/>
            <a:ext cx="6915519" cy="2241376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нами Ваша жизнь станет светлее и радостнее</a:t>
            </a:r>
            <a:endParaRPr lang="ru-RU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452" y="921291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подбору сиделок </a:t>
            </a:r>
            <a:endParaRPr lang="ru-RU" sz="40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6" y="445240"/>
            <a:ext cx="8405477" cy="40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41" y="106680"/>
            <a:ext cx="8596668" cy="510862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ИП (без работника)</a:t>
            </a:r>
            <a:endParaRPr lang="ru-RU" sz="3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01982"/>
              </p:ext>
            </p:extLst>
          </p:nvPr>
        </p:nvGraphicFramePr>
        <p:xfrm>
          <a:off x="432137" y="819784"/>
          <a:ext cx="8596312" cy="603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7147775" y="927279"/>
            <a:ext cx="218940" cy="1681123"/>
          </a:xfrm>
          <a:custGeom>
            <a:avLst/>
            <a:gdLst>
              <a:gd name="connsiteX0" fmla="*/ 0 w 363399"/>
              <a:gd name="connsiteY0" fmla="*/ 0 h 1752601"/>
              <a:gd name="connsiteX1" fmla="*/ 181700 w 363399"/>
              <a:gd name="connsiteY1" fmla="*/ 30282 h 1752601"/>
              <a:gd name="connsiteX2" fmla="*/ 181700 w 363399"/>
              <a:gd name="connsiteY2" fmla="*/ 890973 h 1752601"/>
              <a:gd name="connsiteX3" fmla="*/ 363400 w 363399"/>
              <a:gd name="connsiteY3" fmla="*/ 921255 h 1752601"/>
              <a:gd name="connsiteX4" fmla="*/ 181700 w 363399"/>
              <a:gd name="connsiteY4" fmla="*/ 951537 h 1752601"/>
              <a:gd name="connsiteX5" fmla="*/ 181700 w 363399"/>
              <a:gd name="connsiteY5" fmla="*/ 1722319 h 1752601"/>
              <a:gd name="connsiteX6" fmla="*/ 0 w 363399"/>
              <a:gd name="connsiteY6" fmla="*/ 1752601 h 1752601"/>
              <a:gd name="connsiteX7" fmla="*/ 0 w 363399"/>
              <a:gd name="connsiteY7" fmla="*/ 0 h 1752601"/>
              <a:gd name="connsiteX0" fmla="*/ 0 w 363399"/>
              <a:gd name="connsiteY0" fmla="*/ 0 h 1752601"/>
              <a:gd name="connsiteX1" fmla="*/ 181700 w 363399"/>
              <a:gd name="connsiteY1" fmla="*/ 30282 h 1752601"/>
              <a:gd name="connsiteX2" fmla="*/ 181700 w 363399"/>
              <a:gd name="connsiteY2" fmla="*/ 890973 h 1752601"/>
              <a:gd name="connsiteX3" fmla="*/ 363400 w 363399"/>
              <a:gd name="connsiteY3" fmla="*/ 921255 h 1752601"/>
              <a:gd name="connsiteX4" fmla="*/ 181700 w 363399"/>
              <a:gd name="connsiteY4" fmla="*/ 951537 h 1752601"/>
              <a:gd name="connsiteX5" fmla="*/ 181700 w 363399"/>
              <a:gd name="connsiteY5" fmla="*/ 1722319 h 1752601"/>
              <a:gd name="connsiteX6" fmla="*/ 0 w 363399"/>
              <a:gd name="connsiteY6" fmla="*/ 1752601 h 1752601"/>
              <a:gd name="connsiteX0" fmla="*/ 0 w 363400"/>
              <a:gd name="connsiteY0" fmla="*/ 0 h 1752601"/>
              <a:gd name="connsiteX1" fmla="*/ 181700 w 363400"/>
              <a:gd name="connsiteY1" fmla="*/ 30282 h 1752601"/>
              <a:gd name="connsiteX2" fmla="*/ 181700 w 363400"/>
              <a:gd name="connsiteY2" fmla="*/ 890973 h 1752601"/>
              <a:gd name="connsiteX3" fmla="*/ 363400 w 363400"/>
              <a:gd name="connsiteY3" fmla="*/ 921255 h 1752601"/>
              <a:gd name="connsiteX4" fmla="*/ 181700 w 363400"/>
              <a:gd name="connsiteY4" fmla="*/ 951537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7" fmla="*/ 0 w 363400"/>
              <a:gd name="connsiteY7" fmla="*/ 0 h 1752601"/>
              <a:gd name="connsiteX0" fmla="*/ 0 w 363400"/>
              <a:gd name="connsiteY0" fmla="*/ 0 h 1752601"/>
              <a:gd name="connsiteX1" fmla="*/ 181700 w 363400"/>
              <a:gd name="connsiteY1" fmla="*/ 30282 h 1752601"/>
              <a:gd name="connsiteX2" fmla="*/ 181700 w 363400"/>
              <a:gd name="connsiteY2" fmla="*/ 890973 h 1752601"/>
              <a:gd name="connsiteX3" fmla="*/ 311885 w 363400"/>
              <a:gd name="connsiteY3" fmla="*/ 921255 h 1752601"/>
              <a:gd name="connsiteX4" fmla="*/ 181700 w 363400"/>
              <a:gd name="connsiteY4" fmla="*/ 951537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0" fmla="*/ 0 w 363400"/>
              <a:gd name="connsiteY0" fmla="*/ 0 h 1752601"/>
              <a:gd name="connsiteX1" fmla="*/ 181700 w 363400"/>
              <a:gd name="connsiteY1" fmla="*/ 30282 h 1752601"/>
              <a:gd name="connsiteX2" fmla="*/ 181700 w 363400"/>
              <a:gd name="connsiteY2" fmla="*/ 890973 h 1752601"/>
              <a:gd name="connsiteX3" fmla="*/ 363400 w 363400"/>
              <a:gd name="connsiteY3" fmla="*/ 921255 h 1752601"/>
              <a:gd name="connsiteX4" fmla="*/ 181700 w 363400"/>
              <a:gd name="connsiteY4" fmla="*/ 951537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7" fmla="*/ 0 w 363400"/>
              <a:gd name="connsiteY7" fmla="*/ 0 h 1752601"/>
              <a:gd name="connsiteX0" fmla="*/ 0 w 363400"/>
              <a:gd name="connsiteY0" fmla="*/ 0 h 1752601"/>
              <a:gd name="connsiteX1" fmla="*/ 181700 w 363400"/>
              <a:gd name="connsiteY1" fmla="*/ 30282 h 1752601"/>
              <a:gd name="connsiteX2" fmla="*/ 181700 w 363400"/>
              <a:gd name="connsiteY2" fmla="*/ 865216 h 1752601"/>
              <a:gd name="connsiteX3" fmla="*/ 311885 w 363400"/>
              <a:gd name="connsiteY3" fmla="*/ 921255 h 1752601"/>
              <a:gd name="connsiteX4" fmla="*/ 181700 w 363400"/>
              <a:gd name="connsiteY4" fmla="*/ 951537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0" fmla="*/ 0 w 363400"/>
              <a:gd name="connsiteY0" fmla="*/ 0 h 1752601"/>
              <a:gd name="connsiteX1" fmla="*/ 181700 w 363400"/>
              <a:gd name="connsiteY1" fmla="*/ 30282 h 1752601"/>
              <a:gd name="connsiteX2" fmla="*/ 181700 w 363400"/>
              <a:gd name="connsiteY2" fmla="*/ 890973 h 1752601"/>
              <a:gd name="connsiteX3" fmla="*/ 363400 w 363400"/>
              <a:gd name="connsiteY3" fmla="*/ 921255 h 1752601"/>
              <a:gd name="connsiteX4" fmla="*/ 181700 w 363400"/>
              <a:gd name="connsiteY4" fmla="*/ 951537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7" fmla="*/ 0 w 363400"/>
              <a:gd name="connsiteY7" fmla="*/ 0 h 1752601"/>
              <a:gd name="connsiteX0" fmla="*/ 0 w 363400"/>
              <a:gd name="connsiteY0" fmla="*/ 0 h 1752601"/>
              <a:gd name="connsiteX1" fmla="*/ 181700 w 363400"/>
              <a:gd name="connsiteY1" fmla="*/ 30282 h 1752601"/>
              <a:gd name="connsiteX2" fmla="*/ 181700 w 363400"/>
              <a:gd name="connsiteY2" fmla="*/ 865216 h 1752601"/>
              <a:gd name="connsiteX3" fmla="*/ 311885 w 363400"/>
              <a:gd name="connsiteY3" fmla="*/ 921255 h 1752601"/>
              <a:gd name="connsiteX4" fmla="*/ 181700 w 363400"/>
              <a:gd name="connsiteY4" fmla="*/ 977294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0" fmla="*/ 0 w 363400"/>
              <a:gd name="connsiteY0" fmla="*/ 0 h 1752601"/>
              <a:gd name="connsiteX1" fmla="*/ 181700 w 363400"/>
              <a:gd name="connsiteY1" fmla="*/ 30282 h 1752601"/>
              <a:gd name="connsiteX2" fmla="*/ 181700 w 363400"/>
              <a:gd name="connsiteY2" fmla="*/ 890973 h 1752601"/>
              <a:gd name="connsiteX3" fmla="*/ 363400 w 363400"/>
              <a:gd name="connsiteY3" fmla="*/ 921255 h 1752601"/>
              <a:gd name="connsiteX4" fmla="*/ 181700 w 363400"/>
              <a:gd name="connsiteY4" fmla="*/ 951537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7" fmla="*/ 0 w 363400"/>
              <a:gd name="connsiteY7" fmla="*/ 0 h 1752601"/>
              <a:gd name="connsiteX0" fmla="*/ 0 w 363400"/>
              <a:gd name="connsiteY0" fmla="*/ 0 h 1752601"/>
              <a:gd name="connsiteX1" fmla="*/ 155942 w 363400"/>
              <a:gd name="connsiteY1" fmla="*/ 68918 h 1752601"/>
              <a:gd name="connsiteX2" fmla="*/ 181700 w 363400"/>
              <a:gd name="connsiteY2" fmla="*/ 865216 h 1752601"/>
              <a:gd name="connsiteX3" fmla="*/ 311885 w 363400"/>
              <a:gd name="connsiteY3" fmla="*/ 921255 h 1752601"/>
              <a:gd name="connsiteX4" fmla="*/ 181700 w 363400"/>
              <a:gd name="connsiteY4" fmla="*/ 977294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0" fmla="*/ 0 w 363400"/>
              <a:gd name="connsiteY0" fmla="*/ 0 h 1752601"/>
              <a:gd name="connsiteX1" fmla="*/ 181700 w 363400"/>
              <a:gd name="connsiteY1" fmla="*/ 30282 h 1752601"/>
              <a:gd name="connsiteX2" fmla="*/ 181700 w 363400"/>
              <a:gd name="connsiteY2" fmla="*/ 890973 h 1752601"/>
              <a:gd name="connsiteX3" fmla="*/ 363400 w 363400"/>
              <a:gd name="connsiteY3" fmla="*/ 921255 h 1752601"/>
              <a:gd name="connsiteX4" fmla="*/ 181700 w 363400"/>
              <a:gd name="connsiteY4" fmla="*/ 951537 h 1752601"/>
              <a:gd name="connsiteX5" fmla="*/ 181700 w 363400"/>
              <a:gd name="connsiteY5" fmla="*/ 1722319 h 1752601"/>
              <a:gd name="connsiteX6" fmla="*/ 0 w 363400"/>
              <a:gd name="connsiteY6" fmla="*/ 1752601 h 1752601"/>
              <a:gd name="connsiteX7" fmla="*/ 0 w 363400"/>
              <a:gd name="connsiteY7" fmla="*/ 0 h 1752601"/>
              <a:gd name="connsiteX0" fmla="*/ 0 w 363400"/>
              <a:gd name="connsiteY0" fmla="*/ 0 h 1752601"/>
              <a:gd name="connsiteX1" fmla="*/ 155942 w 363400"/>
              <a:gd name="connsiteY1" fmla="*/ 68918 h 1752601"/>
              <a:gd name="connsiteX2" fmla="*/ 181700 w 363400"/>
              <a:gd name="connsiteY2" fmla="*/ 865216 h 1752601"/>
              <a:gd name="connsiteX3" fmla="*/ 311885 w 363400"/>
              <a:gd name="connsiteY3" fmla="*/ 921255 h 1752601"/>
              <a:gd name="connsiteX4" fmla="*/ 181700 w 363400"/>
              <a:gd name="connsiteY4" fmla="*/ 977294 h 1752601"/>
              <a:gd name="connsiteX5" fmla="*/ 143063 w 363400"/>
              <a:gd name="connsiteY5" fmla="*/ 1696562 h 1752601"/>
              <a:gd name="connsiteX6" fmla="*/ 0 w 363400"/>
              <a:gd name="connsiteY6" fmla="*/ 1752601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400" h="1752601" stroke="0" extrusionOk="0">
                <a:moveTo>
                  <a:pt x="0" y="0"/>
                </a:moveTo>
                <a:cubicBezTo>
                  <a:pt x="100350" y="0"/>
                  <a:pt x="181700" y="13558"/>
                  <a:pt x="181700" y="30282"/>
                </a:cubicBezTo>
                <a:lnTo>
                  <a:pt x="181700" y="890973"/>
                </a:lnTo>
                <a:cubicBezTo>
                  <a:pt x="181700" y="907697"/>
                  <a:pt x="263050" y="921255"/>
                  <a:pt x="363400" y="921255"/>
                </a:cubicBezTo>
                <a:cubicBezTo>
                  <a:pt x="263050" y="921255"/>
                  <a:pt x="181700" y="934813"/>
                  <a:pt x="181700" y="951537"/>
                </a:cubicBezTo>
                <a:lnTo>
                  <a:pt x="181700" y="1722319"/>
                </a:lnTo>
                <a:cubicBezTo>
                  <a:pt x="181700" y="1739043"/>
                  <a:pt x="100350" y="1752601"/>
                  <a:pt x="0" y="1752601"/>
                </a:cubicBezTo>
                <a:lnTo>
                  <a:pt x="0" y="0"/>
                </a:lnTo>
                <a:close/>
              </a:path>
              <a:path w="363400" h="1752601" fill="none">
                <a:moveTo>
                  <a:pt x="0" y="0"/>
                </a:moveTo>
                <a:cubicBezTo>
                  <a:pt x="100350" y="0"/>
                  <a:pt x="155942" y="52194"/>
                  <a:pt x="155942" y="68918"/>
                </a:cubicBezTo>
                <a:lnTo>
                  <a:pt x="181700" y="865216"/>
                </a:lnTo>
                <a:cubicBezTo>
                  <a:pt x="181700" y="881940"/>
                  <a:pt x="311885" y="902575"/>
                  <a:pt x="311885" y="921255"/>
                </a:cubicBezTo>
                <a:cubicBezTo>
                  <a:pt x="311885" y="939935"/>
                  <a:pt x="181700" y="960570"/>
                  <a:pt x="181700" y="977294"/>
                </a:cubicBezTo>
                <a:lnTo>
                  <a:pt x="143063" y="1696562"/>
                </a:lnTo>
                <a:cubicBezTo>
                  <a:pt x="143063" y="1713286"/>
                  <a:pt x="100350" y="1752601"/>
                  <a:pt x="0" y="175260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cmpd="sng">
                <a:solidFill>
                  <a:schemeClr val="bg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7" y="145963"/>
            <a:ext cx="8757635" cy="98737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развития на 2017-2020 годы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6851945"/>
              </p:ext>
            </p:extLst>
          </p:nvPr>
        </p:nvGraphicFramePr>
        <p:xfrm>
          <a:off x="283335" y="1210614"/>
          <a:ext cx="9003548" cy="399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35283859"/>
              </p:ext>
            </p:extLst>
          </p:nvPr>
        </p:nvGraphicFramePr>
        <p:xfrm>
          <a:off x="270457" y="5452056"/>
          <a:ext cx="8999668" cy="123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916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00" y="43874"/>
            <a:ext cx="9608851" cy="1320800"/>
          </a:xfrm>
        </p:spPr>
        <p:txBody>
          <a:bodyPr>
            <a:noAutofit/>
          </a:bodyPr>
          <a:lstStyle/>
          <a:p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 помочь Вам в трудной ситуации</a:t>
            </a:r>
            <a:endParaRPr lang="ru-RU" sz="3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07" y="2084132"/>
            <a:ext cx="6290441" cy="4743921"/>
          </a:xfr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221848" y="3683357"/>
            <a:ext cx="6098491" cy="2930521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нами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жизнь»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светлее и радостнее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824913" y="989403"/>
            <a:ext cx="8237124" cy="93945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уходу за пожилыми людьми </a:t>
            </a:r>
          </a:p>
          <a:p>
            <a:pPr algn="ctr">
              <a:spcBef>
                <a:spcPts val="0"/>
              </a:spcBef>
            </a:pP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«Ваша жизнь»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06" y="2044760"/>
            <a:ext cx="6290441" cy="4669904"/>
          </a:xfrm>
        </p:spPr>
      </p:pic>
    </p:spTree>
    <p:extLst>
      <p:ext uri="{BB962C8B-B14F-4D97-AF65-F5344CB8AC3E}">
        <p14:creationId xmlns:p14="http://schemas.microsoft.com/office/powerpoint/2010/main" val="30110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56" t="-158" r="1395" b="-547"/>
          <a:stretch/>
        </p:blipFill>
        <p:spPr>
          <a:xfrm>
            <a:off x="386745" y="1544319"/>
            <a:ext cx="9764419" cy="52117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02" y="22352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Заботясь о пожилом человеке,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заботимся о себе в старости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69" y="214814"/>
            <a:ext cx="9379890" cy="93140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мало надо старикам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7" y="2091136"/>
            <a:ext cx="4229517" cy="31703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92" y="2166924"/>
            <a:ext cx="4380297" cy="31177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73" y="2091135"/>
            <a:ext cx="4667243" cy="3306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392" y="2091136"/>
            <a:ext cx="4401681" cy="3306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5403" y="1031879"/>
            <a:ext cx="606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и заботу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633" y="5683267"/>
            <a:ext cx="8095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 спокойною душой пойдете на работу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41" y="233050"/>
            <a:ext cx="8596668" cy="164420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семью ворвалась беда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родители нуждаются в помощи, не рвите себе сердце, наймите сиделку.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06" y="2263618"/>
            <a:ext cx="5559949" cy="3125277"/>
          </a:xfrm>
        </p:spPr>
      </p:pic>
    </p:spTree>
    <p:extLst>
      <p:ext uri="{BB962C8B-B14F-4D97-AF65-F5344CB8AC3E}">
        <p14:creationId xmlns:p14="http://schemas.microsoft.com/office/powerpoint/2010/main" val="42258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5616058"/>
              </p:ext>
            </p:extLst>
          </p:nvPr>
        </p:nvGraphicFramePr>
        <p:xfrm>
          <a:off x="0" y="2228045"/>
          <a:ext cx="11359166" cy="365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1227" y="347730"/>
            <a:ext cx="8049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предложения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3386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персонала создать доброжелательную атмосферу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2" y="3579590"/>
            <a:ext cx="3801114" cy="291136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78695" y="1939676"/>
            <a:ext cx="10037282" cy="133442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сотрудники проходят подготовку по программе «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жизни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они получают и оттачиваю как профессиональные качества,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навыки оказания помощи в экстремальных ситуациях.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0" y="287629"/>
            <a:ext cx="9502610" cy="6319235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0303" y="476815"/>
            <a:ext cx="5939603" cy="109973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даем уроки как жить 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берем уроки у жизни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282" y="0"/>
            <a:ext cx="7898385" cy="75556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наших услуг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766" y="1172400"/>
            <a:ext cx="8961087" cy="5233925"/>
          </a:xfrm>
        </p:spPr>
        <p:txBody>
          <a:bodyPr/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каждому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состояния здоровья больного, его возраста и прочих индивидуальных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особенностей; 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Профессионализм;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Четкие договорные отношения; 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повышение квалификации; 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родственниками;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требования к персоналу: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медицинская книжка;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проверка службой безопасности.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897" y="2480998"/>
            <a:ext cx="1743607" cy="1786283"/>
          </a:xfrm>
          <a:prstGeom prst="rect">
            <a:avLst/>
          </a:prstGeom>
        </p:spPr>
      </p:pic>
      <p:sp>
        <p:nvSpPr>
          <p:cNvPr id="16" name="Улыбающееся лицо 15"/>
          <p:cNvSpPr/>
          <p:nvPr/>
        </p:nvSpPr>
        <p:spPr>
          <a:xfrm>
            <a:off x="4247835" y="2480998"/>
            <a:ext cx="1725769" cy="176440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86109" y="106234"/>
            <a:ext cx="3031496" cy="1423454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3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</a:t>
            </a:r>
            <a:r>
              <a:rPr lang="ru-RU" sz="33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«Ваша жизнь»</a:t>
            </a:r>
            <a:endParaRPr lang="ru-RU" sz="33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6250" y="2890715"/>
            <a:ext cx="2373026" cy="983442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Сиделка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52894" y="2819959"/>
            <a:ext cx="2969140" cy="1054197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73107" y="5211893"/>
            <a:ext cx="3242453" cy="1014253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pPr algn="ctr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 жизни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Двойная стрелка вверх/вниз 22"/>
          <p:cNvSpPr/>
          <p:nvPr/>
        </p:nvSpPr>
        <p:spPr>
          <a:xfrm rot="3024525">
            <a:off x="2335936" y="465298"/>
            <a:ext cx="337015" cy="2792731"/>
          </a:xfrm>
          <a:prstGeom prst="upDownArrow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Двойная стрелка вверх/вниз 23"/>
          <p:cNvSpPr/>
          <p:nvPr/>
        </p:nvSpPr>
        <p:spPr>
          <a:xfrm rot="18890145">
            <a:off x="7526947" y="593020"/>
            <a:ext cx="320714" cy="2458889"/>
          </a:xfrm>
          <a:prstGeom prst="upDownArrow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войная стрелка вверх/вниз 25"/>
          <p:cNvSpPr/>
          <p:nvPr/>
        </p:nvSpPr>
        <p:spPr>
          <a:xfrm rot="5400000">
            <a:off x="6330014" y="3021885"/>
            <a:ext cx="293370" cy="666403"/>
          </a:xfrm>
          <a:prstGeom prst="upDownArrow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Двойная стрелка вверх/вниз 40"/>
          <p:cNvSpPr/>
          <p:nvPr/>
        </p:nvSpPr>
        <p:spPr>
          <a:xfrm rot="5400000">
            <a:off x="3547381" y="2979864"/>
            <a:ext cx="356451" cy="766675"/>
          </a:xfrm>
          <a:prstGeom prst="upDownArrow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Двойная стрелка вверх/вниз 41"/>
          <p:cNvSpPr/>
          <p:nvPr/>
        </p:nvSpPr>
        <p:spPr>
          <a:xfrm>
            <a:off x="4931113" y="4331509"/>
            <a:ext cx="326442" cy="762871"/>
          </a:xfrm>
          <a:prstGeom prst="upDownArrow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18" y="1563941"/>
            <a:ext cx="469433" cy="84132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1902">
            <a:off x="1551734" y="3901183"/>
            <a:ext cx="1703171" cy="212555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5830">
            <a:off x="6675361" y="4067595"/>
            <a:ext cx="2064823" cy="17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</TotalTime>
  <Words>345</Words>
  <Application>Microsoft Office PowerPoint</Application>
  <PresentationFormat>Широкоэкранный</PresentationFormat>
  <Paragraphs>62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«Ваша жизнь»</vt:lpstr>
      <vt:lpstr>Заботясь о пожилом человеке,  мы заботимся о себе в старости </vt:lpstr>
      <vt:lpstr>Как мало надо старикам</vt:lpstr>
      <vt:lpstr>Если в семью ворвалась беда и Ваши пожилые родители нуждаются в помощи, не рвите себе сердце, наймите сиделку. </vt:lpstr>
      <vt:lpstr>Презентация PowerPoint</vt:lpstr>
      <vt:lpstr>Главная задача персонала создать доброжелательную атмосферу</vt:lpstr>
      <vt:lpstr>Мы не даем уроки как жить  Мы берем уроки у жизни</vt:lpstr>
      <vt:lpstr>Качество наших услуг</vt:lpstr>
      <vt:lpstr>Презентация PowerPoint</vt:lpstr>
      <vt:lpstr>Презентация PowerPoint</vt:lpstr>
      <vt:lpstr>Основные показатели ИП (без работника)</vt:lpstr>
      <vt:lpstr>План развития на 2017-2020 годы</vt:lpstr>
      <vt:lpstr>Наша цель помочь Вам в трудной ситуации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Ваша жизнь</dc:title>
  <dc:creator>Елена</dc:creator>
  <cp:lastModifiedBy>Елена</cp:lastModifiedBy>
  <cp:revision>82</cp:revision>
  <dcterms:created xsi:type="dcterms:W3CDTF">2016-10-26T15:51:20Z</dcterms:created>
  <dcterms:modified xsi:type="dcterms:W3CDTF">2016-11-19T04:01:18Z</dcterms:modified>
</cp:coreProperties>
</file>