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  <p:sldMasterId id="2147483855" r:id="rId2"/>
  </p:sldMasterIdLst>
  <p:sldIdLst>
    <p:sldId id="256" r:id="rId3"/>
    <p:sldId id="264" r:id="rId4"/>
    <p:sldId id="265" r:id="rId5"/>
    <p:sldId id="266" r:id="rId6"/>
    <p:sldId id="268" r:id="rId7"/>
    <p:sldId id="269" r:id="rId8"/>
    <p:sldId id="267" r:id="rId9"/>
    <p:sldId id="270" r:id="rId10"/>
    <p:sldId id="271" r:id="rId11"/>
    <p:sldId id="272" r:id="rId12"/>
    <p:sldId id="273" r:id="rId13"/>
    <p:sldId id="274" r:id="rId14"/>
    <p:sldId id="276" r:id="rId15"/>
    <p:sldId id="257" r:id="rId16"/>
    <p:sldId id="277" r:id="rId17"/>
    <p:sldId id="258" r:id="rId18"/>
    <p:sldId id="26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-9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/>
              <a:t>Темп роста доходов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темп роста доходов 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4 квартал 2015 г. </c:v>
                </c:pt>
                <c:pt idx="1">
                  <c:v>1 квартал 2016 г. </c:v>
                </c:pt>
                <c:pt idx="2">
                  <c:v>2 квартал 2016 г. </c:v>
                </c:pt>
                <c:pt idx="3">
                  <c:v>3 квартал 2016 г. </c:v>
                </c:pt>
                <c:pt idx="4">
                  <c:v>4 квартал 2016 г. 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111</c:v>
                </c:pt>
                <c:pt idx="1">
                  <c:v>150</c:v>
                </c:pt>
                <c:pt idx="2">
                  <c:v>60</c:v>
                </c:pt>
                <c:pt idx="3">
                  <c:v>267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932544"/>
        <c:axId val="157242112"/>
      </c:lineChart>
      <c:catAx>
        <c:axId val="157932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242112"/>
        <c:crosses val="autoZero"/>
        <c:auto val="1"/>
        <c:lblAlgn val="ctr"/>
        <c:lblOffset val="100"/>
        <c:noMultiLvlLbl val="0"/>
      </c:catAx>
      <c:valAx>
        <c:axId val="157242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932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EB489D-7B73-4B27-86C8-C2AEE18773A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755AB5-BDD1-4227-9096-0A895B3A092F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/>
            <a:t>ХОРЕОГРАФИЯ</a:t>
          </a:r>
        </a:p>
      </dgm:t>
    </dgm:pt>
    <dgm:pt modelId="{FFE1F2CF-C76E-42DA-A016-92A57425B975}" type="parTrans" cxnId="{C9C91AB1-E18E-4B86-969C-EFE67083245E}">
      <dgm:prSet/>
      <dgm:spPr/>
      <dgm:t>
        <a:bodyPr/>
        <a:lstStyle/>
        <a:p>
          <a:endParaRPr lang="ru-RU"/>
        </a:p>
      </dgm:t>
    </dgm:pt>
    <dgm:pt modelId="{95E69747-3701-458B-B385-16C0021D0973}" type="sibTrans" cxnId="{C9C91AB1-E18E-4B86-969C-EFE67083245E}">
      <dgm:prSet/>
      <dgm:spPr/>
      <dgm:t>
        <a:bodyPr/>
        <a:lstStyle/>
        <a:p>
          <a:endParaRPr lang="ru-RU"/>
        </a:p>
      </dgm:t>
    </dgm:pt>
    <dgm:pt modelId="{F773672D-9666-45CB-8B84-2792E67744F2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/>
            <a:t>АКТЕРСКОЕ МАСТЕРСТВО</a:t>
          </a:r>
        </a:p>
      </dgm:t>
    </dgm:pt>
    <dgm:pt modelId="{D7F6651B-8AB8-45AD-A16D-AE7E199DE7A4}" type="parTrans" cxnId="{4368EB71-CBB3-45A1-9EFD-48CA34E7A4E9}">
      <dgm:prSet/>
      <dgm:spPr/>
      <dgm:t>
        <a:bodyPr/>
        <a:lstStyle/>
        <a:p>
          <a:endParaRPr lang="ru-RU"/>
        </a:p>
      </dgm:t>
    </dgm:pt>
    <dgm:pt modelId="{89300416-CB68-4E2E-9781-397F43AE5848}" type="sibTrans" cxnId="{4368EB71-CBB3-45A1-9EFD-48CA34E7A4E9}">
      <dgm:prSet/>
      <dgm:spPr/>
      <dgm:t>
        <a:bodyPr/>
        <a:lstStyle/>
        <a:p>
          <a:endParaRPr lang="ru-RU"/>
        </a:p>
      </dgm:t>
    </dgm:pt>
    <dgm:pt modelId="{E7C0CD8B-59EC-4540-B4AE-9C5A1AB42E57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dirty="0"/>
            <a:t>изо</a:t>
          </a:r>
        </a:p>
      </dgm:t>
    </dgm:pt>
    <dgm:pt modelId="{38FFA08E-AF97-48F6-B59A-441CFC904C14}" type="parTrans" cxnId="{9E6B60C9-BE82-43DB-B909-87E5B76FE163}">
      <dgm:prSet/>
      <dgm:spPr/>
      <dgm:t>
        <a:bodyPr/>
        <a:lstStyle/>
        <a:p>
          <a:endParaRPr lang="ru-RU"/>
        </a:p>
      </dgm:t>
    </dgm:pt>
    <dgm:pt modelId="{2C3F5654-74A1-4318-9E64-17F05A35294F}" type="sibTrans" cxnId="{9E6B60C9-BE82-43DB-B909-87E5B76FE163}">
      <dgm:prSet/>
      <dgm:spPr/>
      <dgm:t>
        <a:bodyPr/>
        <a:lstStyle/>
        <a:p>
          <a:endParaRPr lang="ru-RU"/>
        </a:p>
      </dgm:t>
    </dgm:pt>
    <dgm:pt modelId="{6F31F6DE-9BE7-45F3-952A-3D98C895CBDE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ПРИКЛАДНОЕ ТВОРЧЕСТВО</a:t>
          </a:r>
        </a:p>
      </dgm:t>
    </dgm:pt>
    <dgm:pt modelId="{7380EFEF-DF88-4882-A986-A297223C604E}" type="parTrans" cxnId="{CDE409D4-A428-49F3-ACCC-1B55DB06E784}">
      <dgm:prSet/>
      <dgm:spPr/>
      <dgm:t>
        <a:bodyPr/>
        <a:lstStyle/>
        <a:p>
          <a:endParaRPr lang="ru-RU"/>
        </a:p>
      </dgm:t>
    </dgm:pt>
    <dgm:pt modelId="{4FB34BCA-E92C-4692-B6BC-2628A2B3B2BF}" type="sibTrans" cxnId="{CDE409D4-A428-49F3-ACCC-1B55DB06E784}">
      <dgm:prSet/>
      <dgm:spPr/>
      <dgm:t>
        <a:bodyPr/>
        <a:lstStyle/>
        <a:p>
          <a:endParaRPr lang="ru-RU"/>
        </a:p>
      </dgm:t>
    </dgm:pt>
    <dgm:pt modelId="{2F60E916-92BB-4EC8-BF0B-373BD27E21A2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ТАНЦЕВАЛЬНО-ДВИГАТЕЛЬНАЯ ТЕРАПИЯ</a:t>
          </a:r>
          <a:endParaRPr lang="ru-RU" dirty="0"/>
        </a:p>
      </dgm:t>
    </dgm:pt>
    <dgm:pt modelId="{28EE96AC-5387-41AA-9D99-25F2A1214F30}" type="parTrans" cxnId="{78D8DC39-6A46-4D6E-9328-5FC691220F64}">
      <dgm:prSet/>
      <dgm:spPr/>
      <dgm:t>
        <a:bodyPr/>
        <a:lstStyle/>
        <a:p>
          <a:endParaRPr lang="ru-RU"/>
        </a:p>
      </dgm:t>
    </dgm:pt>
    <dgm:pt modelId="{B51A40A9-2D81-4A57-A109-E44A2BD9724F}" type="sibTrans" cxnId="{78D8DC39-6A46-4D6E-9328-5FC691220F64}">
      <dgm:prSet/>
      <dgm:spPr/>
      <dgm:t>
        <a:bodyPr/>
        <a:lstStyle/>
        <a:p>
          <a:endParaRPr lang="ru-RU"/>
        </a:p>
      </dgm:t>
    </dgm:pt>
    <dgm:pt modelId="{5E74E5B6-D74C-49A0-9659-8ACF7BC1207F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РАЗВИВАЮЩИЕ ЗАНЯТИЯ</a:t>
          </a:r>
        </a:p>
      </dgm:t>
    </dgm:pt>
    <dgm:pt modelId="{829CBBA9-D1D1-4BE3-ACEE-20830F1DB397}" type="parTrans" cxnId="{3DDB4205-B7F2-49D1-8A47-2CE117763FE7}">
      <dgm:prSet/>
      <dgm:spPr/>
      <dgm:t>
        <a:bodyPr/>
        <a:lstStyle/>
        <a:p>
          <a:endParaRPr lang="ru-RU"/>
        </a:p>
      </dgm:t>
    </dgm:pt>
    <dgm:pt modelId="{D7825CEE-A1E3-4165-AD1F-DC83D9099762}" type="sibTrans" cxnId="{3DDB4205-B7F2-49D1-8A47-2CE117763FE7}">
      <dgm:prSet/>
      <dgm:spPr/>
      <dgm:t>
        <a:bodyPr/>
        <a:lstStyle/>
        <a:p>
          <a:endParaRPr lang="ru-RU"/>
        </a:p>
      </dgm:t>
    </dgm:pt>
    <dgm:pt modelId="{8703BA6C-3A80-42DD-AE51-904045A57904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ДЕФИЛЕ</a:t>
          </a:r>
        </a:p>
      </dgm:t>
    </dgm:pt>
    <dgm:pt modelId="{40DFA588-A47D-4143-A6BE-1175EFC52C60}" type="parTrans" cxnId="{CAD8D5AE-3658-495E-9783-61B25DF550B1}">
      <dgm:prSet/>
      <dgm:spPr/>
      <dgm:t>
        <a:bodyPr/>
        <a:lstStyle/>
        <a:p>
          <a:endParaRPr lang="ru-RU"/>
        </a:p>
      </dgm:t>
    </dgm:pt>
    <dgm:pt modelId="{EABEEC3A-86F2-4376-AC53-B9AD6DF9DAA0}" type="sibTrans" cxnId="{CAD8D5AE-3658-495E-9783-61B25DF550B1}">
      <dgm:prSet/>
      <dgm:spPr/>
      <dgm:t>
        <a:bodyPr/>
        <a:lstStyle/>
        <a:p>
          <a:endParaRPr lang="ru-RU"/>
        </a:p>
      </dgm:t>
    </dgm:pt>
    <dgm:pt modelId="{5365816C-5D68-46BC-8FF5-9903E195BF98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/>
            <a:t>ОРГАНИЗАЦИЯ И ПРОВЕДЕНИЕ ПРАЗДНИКОВ</a:t>
          </a:r>
        </a:p>
      </dgm:t>
    </dgm:pt>
    <dgm:pt modelId="{2D37DE76-AC3F-49A6-AF40-57186345434A}" type="parTrans" cxnId="{375BD38C-4448-4256-AAD7-5E96C2C594FA}">
      <dgm:prSet/>
      <dgm:spPr/>
      <dgm:t>
        <a:bodyPr/>
        <a:lstStyle/>
        <a:p>
          <a:endParaRPr lang="ru-RU"/>
        </a:p>
      </dgm:t>
    </dgm:pt>
    <dgm:pt modelId="{FE81B7AE-AB2E-495A-A985-EE38E279CEB2}" type="sibTrans" cxnId="{375BD38C-4448-4256-AAD7-5E96C2C594FA}">
      <dgm:prSet/>
      <dgm:spPr/>
      <dgm:t>
        <a:bodyPr/>
        <a:lstStyle/>
        <a:p>
          <a:endParaRPr lang="ru-RU"/>
        </a:p>
      </dgm:t>
    </dgm:pt>
    <dgm:pt modelId="{899FCB95-BEA1-411D-8927-FD75DB8175B5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/>
            <a:t>ЛОГОТЕРАПИЯ</a:t>
          </a:r>
        </a:p>
      </dgm:t>
    </dgm:pt>
    <dgm:pt modelId="{AC30FA87-C852-4070-9D65-04B031253AEC}" type="parTrans" cxnId="{D44C58BC-7ACD-4036-8FF1-017E74384ED2}">
      <dgm:prSet/>
      <dgm:spPr/>
      <dgm:t>
        <a:bodyPr/>
        <a:lstStyle/>
        <a:p>
          <a:endParaRPr lang="ru-RU"/>
        </a:p>
      </dgm:t>
    </dgm:pt>
    <dgm:pt modelId="{54954C25-EC54-44E0-8391-07723EEF79B5}" type="sibTrans" cxnId="{D44C58BC-7ACD-4036-8FF1-017E74384ED2}">
      <dgm:prSet/>
      <dgm:spPr/>
      <dgm:t>
        <a:bodyPr/>
        <a:lstStyle/>
        <a:p>
          <a:endParaRPr lang="ru-RU"/>
        </a:p>
      </dgm:t>
    </dgm:pt>
    <dgm:pt modelId="{E7DB1D0A-F88C-4C04-8B15-A156A9E1C9F9}" type="pres">
      <dgm:prSet presAssocID="{FDEB489D-7B73-4B27-86C8-C2AEE18773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B4528B-7C26-4B6B-B811-395E4E40E6C5}" type="pres">
      <dgm:prSet presAssocID="{39755AB5-BDD1-4227-9096-0A895B3A092F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F57CA2-D8A7-4EDE-8D70-484A0D4CA550}" type="pres">
      <dgm:prSet presAssocID="{95E69747-3701-458B-B385-16C0021D0973}" presName="sibTrans" presStyleCnt="0"/>
      <dgm:spPr/>
    </dgm:pt>
    <dgm:pt modelId="{46A57A29-7B28-4066-9B3C-1D10B003118E}" type="pres">
      <dgm:prSet presAssocID="{F773672D-9666-45CB-8B84-2792E67744F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A477A-A518-4B9D-93A0-FA4E72F5D0E5}" type="pres">
      <dgm:prSet presAssocID="{89300416-CB68-4E2E-9781-397F43AE5848}" presName="sibTrans" presStyleCnt="0"/>
      <dgm:spPr/>
    </dgm:pt>
    <dgm:pt modelId="{C25BD9D4-C7A5-4AD2-9DCF-891F7ADB7E87}" type="pres">
      <dgm:prSet presAssocID="{E7C0CD8B-59EC-4540-B4AE-9C5A1AB42E57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0B4EB-4997-4B69-AD4B-3A5CCF6D7341}" type="pres">
      <dgm:prSet presAssocID="{2C3F5654-74A1-4318-9E64-17F05A35294F}" presName="sibTrans" presStyleCnt="0"/>
      <dgm:spPr/>
    </dgm:pt>
    <dgm:pt modelId="{07598C87-1913-4A60-AE54-A0A9DE33A427}" type="pres">
      <dgm:prSet presAssocID="{6F31F6DE-9BE7-45F3-952A-3D98C895CBDE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44684-2CB3-47FC-9387-751DE98CF1B5}" type="pres">
      <dgm:prSet presAssocID="{4FB34BCA-E92C-4692-B6BC-2628A2B3B2BF}" presName="sibTrans" presStyleCnt="0"/>
      <dgm:spPr/>
    </dgm:pt>
    <dgm:pt modelId="{0AE8D854-ED84-4B20-B2E5-35FD11DC42DC}" type="pres">
      <dgm:prSet presAssocID="{2F60E916-92BB-4EC8-BF0B-373BD27E21A2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924C5-D4B1-40B2-8EBC-45B0BE266C31}" type="pres">
      <dgm:prSet presAssocID="{B51A40A9-2D81-4A57-A109-E44A2BD9724F}" presName="sibTrans" presStyleCnt="0"/>
      <dgm:spPr/>
    </dgm:pt>
    <dgm:pt modelId="{FE62EDD2-6878-4C57-AD33-A23AAEBE4557}" type="pres">
      <dgm:prSet presAssocID="{8703BA6C-3A80-42DD-AE51-904045A57904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357A4-B458-443E-877E-0C6BF17A114A}" type="pres">
      <dgm:prSet presAssocID="{EABEEC3A-86F2-4376-AC53-B9AD6DF9DAA0}" presName="sibTrans" presStyleCnt="0"/>
      <dgm:spPr/>
    </dgm:pt>
    <dgm:pt modelId="{AA9A9C36-7315-4E21-B279-2540DE48AB05}" type="pres">
      <dgm:prSet presAssocID="{5E74E5B6-D74C-49A0-9659-8ACF7BC1207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70215-76C9-41F2-8775-8A38A8EDD632}" type="pres">
      <dgm:prSet presAssocID="{D7825CEE-A1E3-4165-AD1F-DC83D9099762}" presName="sibTrans" presStyleCnt="0"/>
      <dgm:spPr/>
    </dgm:pt>
    <dgm:pt modelId="{AC11B3CB-1252-41F0-81B1-C178461310B0}" type="pres">
      <dgm:prSet presAssocID="{5365816C-5D68-46BC-8FF5-9903E195BF9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6C5FB-C75B-4DC6-8540-18B3FAF9FDF2}" type="pres">
      <dgm:prSet presAssocID="{FE81B7AE-AB2E-495A-A985-EE38E279CEB2}" presName="sibTrans" presStyleCnt="0"/>
      <dgm:spPr/>
    </dgm:pt>
    <dgm:pt modelId="{8E93D53E-6F98-423D-9EAA-23AA1EB921CD}" type="pres">
      <dgm:prSet presAssocID="{899FCB95-BEA1-411D-8927-FD75DB8175B5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DB4205-B7F2-49D1-8A47-2CE117763FE7}" srcId="{FDEB489D-7B73-4B27-86C8-C2AEE18773A5}" destId="{5E74E5B6-D74C-49A0-9659-8ACF7BC1207F}" srcOrd="6" destOrd="0" parTransId="{829CBBA9-D1D1-4BE3-ACEE-20830F1DB397}" sibTransId="{D7825CEE-A1E3-4165-AD1F-DC83D9099762}"/>
    <dgm:cxn modelId="{734695AB-5BFC-4A1C-B13C-3A0569277CAA}" type="presOf" srcId="{E7C0CD8B-59EC-4540-B4AE-9C5A1AB42E57}" destId="{C25BD9D4-C7A5-4AD2-9DCF-891F7ADB7E87}" srcOrd="0" destOrd="0" presId="urn:microsoft.com/office/officeart/2005/8/layout/default"/>
    <dgm:cxn modelId="{C9C91AB1-E18E-4B86-969C-EFE67083245E}" srcId="{FDEB489D-7B73-4B27-86C8-C2AEE18773A5}" destId="{39755AB5-BDD1-4227-9096-0A895B3A092F}" srcOrd="0" destOrd="0" parTransId="{FFE1F2CF-C76E-42DA-A016-92A57425B975}" sibTransId="{95E69747-3701-458B-B385-16C0021D0973}"/>
    <dgm:cxn modelId="{54DC99C4-F452-4901-85EB-4CBCB229874A}" type="presOf" srcId="{899FCB95-BEA1-411D-8927-FD75DB8175B5}" destId="{8E93D53E-6F98-423D-9EAA-23AA1EB921CD}" srcOrd="0" destOrd="0" presId="urn:microsoft.com/office/officeart/2005/8/layout/default"/>
    <dgm:cxn modelId="{79B8A2E2-7A18-4DF1-8100-B20085141602}" type="presOf" srcId="{5E74E5B6-D74C-49A0-9659-8ACF7BC1207F}" destId="{AA9A9C36-7315-4E21-B279-2540DE48AB05}" srcOrd="0" destOrd="0" presId="urn:microsoft.com/office/officeart/2005/8/layout/default"/>
    <dgm:cxn modelId="{3B19122D-1836-4D3F-BF8A-C1D8958954D2}" type="presOf" srcId="{8703BA6C-3A80-42DD-AE51-904045A57904}" destId="{FE62EDD2-6878-4C57-AD33-A23AAEBE4557}" srcOrd="0" destOrd="0" presId="urn:microsoft.com/office/officeart/2005/8/layout/default"/>
    <dgm:cxn modelId="{CDE409D4-A428-49F3-ACCC-1B55DB06E784}" srcId="{FDEB489D-7B73-4B27-86C8-C2AEE18773A5}" destId="{6F31F6DE-9BE7-45F3-952A-3D98C895CBDE}" srcOrd="3" destOrd="0" parTransId="{7380EFEF-DF88-4882-A986-A297223C604E}" sibTransId="{4FB34BCA-E92C-4692-B6BC-2628A2B3B2BF}"/>
    <dgm:cxn modelId="{8DDE2CE1-B5D3-4459-83C6-C8E040174DD3}" type="presOf" srcId="{39755AB5-BDD1-4227-9096-0A895B3A092F}" destId="{33B4528B-7C26-4B6B-B811-395E4E40E6C5}" srcOrd="0" destOrd="0" presId="urn:microsoft.com/office/officeart/2005/8/layout/default"/>
    <dgm:cxn modelId="{B9DD2E9D-77DA-4417-9DB2-0B9C376749B4}" type="presOf" srcId="{F773672D-9666-45CB-8B84-2792E67744F2}" destId="{46A57A29-7B28-4066-9B3C-1D10B003118E}" srcOrd="0" destOrd="0" presId="urn:microsoft.com/office/officeart/2005/8/layout/default"/>
    <dgm:cxn modelId="{CAD8D5AE-3658-495E-9783-61B25DF550B1}" srcId="{FDEB489D-7B73-4B27-86C8-C2AEE18773A5}" destId="{8703BA6C-3A80-42DD-AE51-904045A57904}" srcOrd="5" destOrd="0" parTransId="{40DFA588-A47D-4143-A6BE-1175EFC52C60}" sibTransId="{EABEEC3A-86F2-4376-AC53-B9AD6DF9DAA0}"/>
    <dgm:cxn modelId="{ACAFB374-E129-476B-AF54-AA07E4C2E8B4}" type="presOf" srcId="{FDEB489D-7B73-4B27-86C8-C2AEE18773A5}" destId="{E7DB1D0A-F88C-4C04-8B15-A156A9E1C9F9}" srcOrd="0" destOrd="0" presId="urn:microsoft.com/office/officeart/2005/8/layout/default"/>
    <dgm:cxn modelId="{375BD38C-4448-4256-AAD7-5E96C2C594FA}" srcId="{FDEB489D-7B73-4B27-86C8-C2AEE18773A5}" destId="{5365816C-5D68-46BC-8FF5-9903E195BF98}" srcOrd="7" destOrd="0" parTransId="{2D37DE76-AC3F-49A6-AF40-57186345434A}" sibTransId="{FE81B7AE-AB2E-495A-A985-EE38E279CEB2}"/>
    <dgm:cxn modelId="{77A3A189-175F-4687-9FC2-2D475619ABCB}" type="presOf" srcId="{5365816C-5D68-46BC-8FF5-9903E195BF98}" destId="{AC11B3CB-1252-41F0-81B1-C178461310B0}" srcOrd="0" destOrd="0" presId="urn:microsoft.com/office/officeart/2005/8/layout/default"/>
    <dgm:cxn modelId="{2B4F777E-DE4C-4098-9CF2-F39D014DDB14}" type="presOf" srcId="{2F60E916-92BB-4EC8-BF0B-373BD27E21A2}" destId="{0AE8D854-ED84-4B20-B2E5-35FD11DC42DC}" srcOrd="0" destOrd="0" presId="urn:microsoft.com/office/officeart/2005/8/layout/default"/>
    <dgm:cxn modelId="{9E6B60C9-BE82-43DB-B909-87E5B76FE163}" srcId="{FDEB489D-7B73-4B27-86C8-C2AEE18773A5}" destId="{E7C0CD8B-59EC-4540-B4AE-9C5A1AB42E57}" srcOrd="2" destOrd="0" parTransId="{38FFA08E-AF97-48F6-B59A-441CFC904C14}" sibTransId="{2C3F5654-74A1-4318-9E64-17F05A35294F}"/>
    <dgm:cxn modelId="{33CC0C7A-07D1-4647-9CA1-928AD09EF695}" type="presOf" srcId="{6F31F6DE-9BE7-45F3-952A-3D98C895CBDE}" destId="{07598C87-1913-4A60-AE54-A0A9DE33A427}" srcOrd="0" destOrd="0" presId="urn:microsoft.com/office/officeart/2005/8/layout/default"/>
    <dgm:cxn modelId="{78D8DC39-6A46-4D6E-9328-5FC691220F64}" srcId="{FDEB489D-7B73-4B27-86C8-C2AEE18773A5}" destId="{2F60E916-92BB-4EC8-BF0B-373BD27E21A2}" srcOrd="4" destOrd="0" parTransId="{28EE96AC-5387-41AA-9D99-25F2A1214F30}" sibTransId="{B51A40A9-2D81-4A57-A109-E44A2BD9724F}"/>
    <dgm:cxn modelId="{D44C58BC-7ACD-4036-8FF1-017E74384ED2}" srcId="{FDEB489D-7B73-4B27-86C8-C2AEE18773A5}" destId="{899FCB95-BEA1-411D-8927-FD75DB8175B5}" srcOrd="8" destOrd="0" parTransId="{AC30FA87-C852-4070-9D65-04B031253AEC}" sibTransId="{54954C25-EC54-44E0-8391-07723EEF79B5}"/>
    <dgm:cxn modelId="{4368EB71-CBB3-45A1-9EFD-48CA34E7A4E9}" srcId="{FDEB489D-7B73-4B27-86C8-C2AEE18773A5}" destId="{F773672D-9666-45CB-8B84-2792E67744F2}" srcOrd="1" destOrd="0" parTransId="{D7F6651B-8AB8-45AD-A16D-AE7E199DE7A4}" sibTransId="{89300416-CB68-4E2E-9781-397F43AE5848}"/>
    <dgm:cxn modelId="{5AB67484-594F-4803-88CC-26D77634C047}" type="presParOf" srcId="{E7DB1D0A-F88C-4C04-8B15-A156A9E1C9F9}" destId="{33B4528B-7C26-4B6B-B811-395E4E40E6C5}" srcOrd="0" destOrd="0" presId="urn:microsoft.com/office/officeart/2005/8/layout/default"/>
    <dgm:cxn modelId="{17E14ABA-19AE-41AD-A214-A37487F78A09}" type="presParOf" srcId="{E7DB1D0A-F88C-4C04-8B15-A156A9E1C9F9}" destId="{68F57CA2-D8A7-4EDE-8D70-484A0D4CA550}" srcOrd="1" destOrd="0" presId="urn:microsoft.com/office/officeart/2005/8/layout/default"/>
    <dgm:cxn modelId="{17FBB18E-B5B4-43E8-B415-46182A37B417}" type="presParOf" srcId="{E7DB1D0A-F88C-4C04-8B15-A156A9E1C9F9}" destId="{46A57A29-7B28-4066-9B3C-1D10B003118E}" srcOrd="2" destOrd="0" presId="urn:microsoft.com/office/officeart/2005/8/layout/default"/>
    <dgm:cxn modelId="{FD698047-2AAC-4F93-BB31-7788935D6DB9}" type="presParOf" srcId="{E7DB1D0A-F88C-4C04-8B15-A156A9E1C9F9}" destId="{A39A477A-A518-4B9D-93A0-FA4E72F5D0E5}" srcOrd="3" destOrd="0" presId="urn:microsoft.com/office/officeart/2005/8/layout/default"/>
    <dgm:cxn modelId="{311D4B9A-6248-4783-817A-A260D04314DC}" type="presParOf" srcId="{E7DB1D0A-F88C-4C04-8B15-A156A9E1C9F9}" destId="{C25BD9D4-C7A5-4AD2-9DCF-891F7ADB7E87}" srcOrd="4" destOrd="0" presId="urn:microsoft.com/office/officeart/2005/8/layout/default"/>
    <dgm:cxn modelId="{EFAB8ECF-0BE8-40BB-8145-08EDFF565023}" type="presParOf" srcId="{E7DB1D0A-F88C-4C04-8B15-A156A9E1C9F9}" destId="{0CB0B4EB-4997-4B69-AD4B-3A5CCF6D7341}" srcOrd="5" destOrd="0" presId="urn:microsoft.com/office/officeart/2005/8/layout/default"/>
    <dgm:cxn modelId="{A6294E87-128D-4DA5-99E4-C1C09FCE7F82}" type="presParOf" srcId="{E7DB1D0A-F88C-4C04-8B15-A156A9E1C9F9}" destId="{07598C87-1913-4A60-AE54-A0A9DE33A427}" srcOrd="6" destOrd="0" presId="urn:microsoft.com/office/officeart/2005/8/layout/default"/>
    <dgm:cxn modelId="{AEB1B21D-E248-4542-8C53-86D140D564E0}" type="presParOf" srcId="{E7DB1D0A-F88C-4C04-8B15-A156A9E1C9F9}" destId="{6C044684-2CB3-47FC-9387-751DE98CF1B5}" srcOrd="7" destOrd="0" presId="urn:microsoft.com/office/officeart/2005/8/layout/default"/>
    <dgm:cxn modelId="{7A52BA6C-8D71-4500-886D-A4CBEC041A89}" type="presParOf" srcId="{E7DB1D0A-F88C-4C04-8B15-A156A9E1C9F9}" destId="{0AE8D854-ED84-4B20-B2E5-35FD11DC42DC}" srcOrd="8" destOrd="0" presId="urn:microsoft.com/office/officeart/2005/8/layout/default"/>
    <dgm:cxn modelId="{E18984A0-9052-4A56-B29E-0A1AA99DC2C5}" type="presParOf" srcId="{E7DB1D0A-F88C-4C04-8B15-A156A9E1C9F9}" destId="{638924C5-D4B1-40B2-8EBC-45B0BE266C31}" srcOrd="9" destOrd="0" presId="urn:microsoft.com/office/officeart/2005/8/layout/default"/>
    <dgm:cxn modelId="{82734AE7-E93E-4D47-8C9F-66DC457B27B8}" type="presParOf" srcId="{E7DB1D0A-F88C-4C04-8B15-A156A9E1C9F9}" destId="{FE62EDD2-6878-4C57-AD33-A23AAEBE4557}" srcOrd="10" destOrd="0" presId="urn:microsoft.com/office/officeart/2005/8/layout/default"/>
    <dgm:cxn modelId="{BDDC213C-0421-46C7-8885-9FCAB1F58151}" type="presParOf" srcId="{E7DB1D0A-F88C-4C04-8B15-A156A9E1C9F9}" destId="{34F357A4-B458-443E-877E-0C6BF17A114A}" srcOrd="11" destOrd="0" presId="urn:microsoft.com/office/officeart/2005/8/layout/default"/>
    <dgm:cxn modelId="{CC62DD1A-0A66-4EF9-B090-C4D64BFA90A3}" type="presParOf" srcId="{E7DB1D0A-F88C-4C04-8B15-A156A9E1C9F9}" destId="{AA9A9C36-7315-4E21-B279-2540DE48AB05}" srcOrd="12" destOrd="0" presId="urn:microsoft.com/office/officeart/2005/8/layout/default"/>
    <dgm:cxn modelId="{BEC8032D-E9F4-47C1-91FB-2E683291F5D3}" type="presParOf" srcId="{E7DB1D0A-F88C-4C04-8B15-A156A9E1C9F9}" destId="{E6370215-76C9-41F2-8775-8A38A8EDD632}" srcOrd="13" destOrd="0" presId="urn:microsoft.com/office/officeart/2005/8/layout/default"/>
    <dgm:cxn modelId="{21F5ACA9-6CE4-478F-9D9F-AB2A3D5ABAFE}" type="presParOf" srcId="{E7DB1D0A-F88C-4C04-8B15-A156A9E1C9F9}" destId="{AC11B3CB-1252-41F0-81B1-C178461310B0}" srcOrd="14" destOrd="0" presId="urn:microsoft.com/office/officeart/2005/8/layout/default"/>
    <dgm:cxn modelId="{3A035E2D-7843-45BE-B894-0EF3CEFEB88F}" type="presParOf" srcId="{E7DB1D0A-F88C-4C04-8B15-A156A9E1C9F9}" destId="{F4C6C5FB-C75B-4DC6-8540-18B3FAF9FDF2}" srcOrd="15" destOrd="0" presId="urn:microsoft.com/office/officeart/2005/8/layout/default"/>
    <dgm:cxn modelId="{D68014A5-EA59-46DB-8074-6850B8D86A9F}" type="presParOf" srcId="{E7DB1D0A-F88C-4C04-8B15-A156A9E1C9F9}" destId="{8E93D53E-6F98-423D-9EAA-23AA1EB921CD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2A5914-ABC9-4B59-8263-593EC7ACB60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7A2BBA-483E-4FB1-AEC2-A3D14036A100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b="1" baseline="0" dirty="0" smtClean="0">
              <a:solidFill>
                <a:srgbClr val="002060"/>
              </a:solidFill>
            </a:rPr>
            <a:t>ШКОЛЫ</a:t>
          </a:r>
          <a:endParaRPr lang="ru-RU" sz="2800" b="1" baseline="0" dirty="0">
            <a:solidFill>
              <a:srgbClr val="002060"/>
            </a:solidFill>
          </a:endParaRPr>
        </a:p>
      </dgm:t>
    </dgm:pt>
    <dgm:pt modelId="{73293C9C-06DF-4B02-8E3E-D6CD6DD7CEE3}" type="parTrans" cxnId="{BE668CDB-A721-41D5-AAC9-2D169C20BE79}">
      <dgm:prSet/>
      <dgm:spPr/>
      <dgm:t>
        <a:bodyPr/>
        <a:lstStyle/>
        <a:p>
          <a:endParaRPr lang="ru-RU"/>
        </a:p>
      </dgm:t>
    </dgm:pt>
    <dgm:pt modelId="{337A8CA9-B9FC-45CC-862E-A24E677CD5B0}" type="sibTrans" cxnId="{BE668CDB-A721-41D5-AAC9-2D169C20BE79}">
      <dgm:prSet/>
      <dgm:spPr/>
      <dgm:t>
        <a:bodyPr/>
        <a:lstStyle/>
        <a:p>
          <a:endParaRPr lang="ru-RU"/>
        </a:p>
      </dgm:t>
    </dgm:pt>
    <dgm:pt modelId="{0EC1BFBF-3DDC-4631-95FB-BE7544E83A4B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/>
            <a:t>ШКОЛА</a:t>
          </a:r>
          <a:r>
            <a:rPr lang="ru-RU" sz="900" dirty="0"/>
            <a:t> </a:t>
          </a:r>
          <a:r>
            <a:rPr lang="ru-RU" sz="1800" baseline="0" dirty="0"/>
            <a:t>МЮЗИКЛА</a:t>
          </a:r>
        </a:p>
      </dgm:t>
    </dgm:pt>
    <dgm:pt modelId="{6B5C0246-274A-4ECA-B347-8419BFA0B46C}" type="parTrans" cxnId="{EDEADE56-4213-437D-936D-994CA28AC249}">
      <dgm:prSet/>
      <dgm:spPr/>
      <dgm:t>
        <a:bodyPr/>
        <a:lstStyle/>
        <a:p>
          <a:endParaRPr lang="ru-RU"/>
        </a:p>
      </dgm:t>
    </dgm:pt>
    <dgm:pt modelId="{73DF5E69-6B92-4C52-ABB7-B6766705A678}" type="sibTrans" cxnId="{EDEADE56-4213-437D-936D-994CA28AC249}">
      <dgm:prSet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7F056BE2-5FB9-4A58-AF46-6ECCEEC8D8E7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/>
            <a:t>ШКОЛА КИНО</a:t>
          </a:r>
        </a:p>
      </dgm:t>
    </dgm:pt>
    <dgm:pt modelId="{C0499686-80DD-441E-B608-58FF8101B6D7}" type="parTrans" cxnId="{2BB92FC8-38FF-49AF-8AE7-4727FDF46A37}">
      <dgm:prSet/>
      <dgm:spPr/>
      <dgm:t>
        <a:bodyPr/>
        <a:lstStyle/>
        <a:p>
          <a:endParaRPr lang="ru-RU"/>
        </a:p>
      </dgm:t>
    </dgm:pt>
    <dgm:pt modelId="{DFAF4583-82C1-482C-8E86-C8956F5D5923}" type="sibTrans" cxnId="{2BB92FC8-38FF-49AF-8AE7-4727FDF46A37}">
      <dgm:prSet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2B467C8A-AE83-4DA9-B731-17AE6C79AE1F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/>
            <a:t>ШКОЛА МОДЕЛЕЙ</a:t>
          </a:r>
        </a:p>
      </dgm:t>
    </dgm:pt>
    <dgm:pt modelId="{10F35330-67B8-4E63-9D51-6C170058D52E}" type="parTrans" cxnId="{2CA0E031-C406-4DA5-ABFC-7884FD58681C}">
      <dgm:prSet/>
      <dgm:spPr/>
      <dgm:t>
        <a:bodyPr/>
        <a:lstStyle/>
        <a:p>
          <a:endParaRPr lang="ru-RU"/>
        </a:p>
      </dgm:t>
    </dgm:pt>
    <dgm:pt modelId="{46837C49-C835-4C58-88CA-74FC5FEB51F8}" type="sibTrans" cxnId="{2CA0E031-C406-4DA5-ABFC-7884FD58681C}">
      <dgm:prSet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45CB7B6B-2F96-4AA6-A3D8-645FBA979914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aseline="0" dirty="0"/>
            <a:t>ШКОЛА БАЛЕТА</a:t>
          </a:r>
        </a:p>
      </dgm:t>
    </dgm:pt>
    <dgm:pt modelId="{78F14D6A-0DD3-42F4-9627-A7A88317FAAA}" type="parTrans" cxnId="{2E7A861B-2DD7-4DF0-91AA-47C3449FF84F}">
      <dgm:prSet/>
      <dgm:spPr/>
      <dgm:t>
        <a:bodyPr/>
        <a:lstStyle/>
        <a:p>
          <a:endParaRPr lang="ru-RU"/>
        </a:p>
      </dgm:t>
    </dgm:pt>
    <dgm:pt modelId="{856C75FA-0F87-40C6-AB57-062A9B516258}" type="sibTrans" cxnId="{2E7A861B-2DD7-4DF0-91AA-47C3449FF84F}">
      <dgm:prSet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285D3AC2-BFEB-4334-A6B7-4F491311263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/>
            <a:t>ШКОЛА ЧУДЕС</a:t>
          </a:r>
        </a:p>
      </dgm:t>
    </dgm:pt>
    <dgm:pt modelId="{323C7145-06C6-4553-9F7F-2199CC0D63C2}" type="parTrans" cxnId="{71DF2F24-C1C9-44D5-AE64-B7C61F986268}">
      <dgm:prSet/>
      <dgm:spPr/>
      <dgm:t>
        <a:bodyPr/>
        <a:lstStyle/>
        <a:p>
          <a:endParaRPr lang="ru-RU"/>
        </a:p>
      </dgm:t>
    </dgm:pt>
    <dgm:pt modelId="{B42E66DD-93F3-49E3-BC93-DC956C76E838}" type="sibTrans" cxnId="{71DF2F24-C1C9-44D5-AE64-B7C61F986268}">
      <dgm:prSet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4F4D14DB-54A5-4739-9552-F78721E9542C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/>
            <a:t>ШКОЛА  ЗДОРОВЬЯ</a:t>
          </a:r>
        </a:p>
      </dgm:t>
    </dgm:pt>
    <dgm:pt modelId="{0F605A00-A2E8-48F6-BBAA-F720081743EB}" type="parTrans" cxnId="{C98313F8-DC99-43A4-B0A2-11D0F1D8B449}">
      <dgm:prSet/>
      <dgm:spPr/>
      <dgm:t>
        <a:bodyPr/>
        <a:lstStyle/>
        <a:p>
          <a:endParaRPr lang="ru-RU"/>
        </a:p>
      </dgm:t>
    </dgm:pt>
    <dgm:pt modelId="{5AA59D5E-5E56-4EA3-AEFD-299DB37788DE}" type="sibTrans" cxnId="{C98313F8-DC99-43A4-B0A2-11D0F1D8B449}">
      <dgm:prSet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7FD0A2D2-B9B7-4907-B2C7-87DE7544EC72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ШКОЛА</a:t>
          </a:r>
          <a:r>
            <a:rPr lang="ru-RU" sz="900" dirty="0" smtClean="0"/>
            <a:t> </a:t>
          </a:r>
          <a:r>
            <a:rPr lang="ru-RU" sz="1800" dirty="0" smtClean="0"/>
            <a:t>МУЗЫКИ</a:t>
          </a:r>
          <a:endParaRPr lang="ru-RU" sz="1800" dirty="0"/>
        </a:p>
      </dgm:t>
    </dgm:pt>
    <dgm:pt modelId="{E32626F5-4FEA-44F8-8DD6-8B748A285359}" type="parTrans" cxnId="{E87853D4-D343-4645-BAB5-5C0252F8D2BC}">
      <dgm:prSet/>
      <dgm:spPr/>
      <dgm:t>
        <a:bodyPr/>
        <a:lstStyle/>
        <a:p>
          <a:endParaRPr lang="ru-RU"/>
        </a:p>
      </dgm:t>
    </dgm:pt>
    <dgm:pt modelId="{DAF33D49-D9B6-48F6-930F-DCAB3DBE3778}" type="sibTrans" cxnId="{E87853D4-D343-4645-BAB5-5C0252F8D2BC}">
      <dgm:prSet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259138D0-9E78-464E-8EDC-4B31A8013A91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/>
            <a:t>ОСОБЕННАЯ</a:t>
          </a:r>
          <a:r>
            <a:rPr lang="ru-RU" sz="900" dirty="0"/>
            <a:t> </a:t>
          </a:r>
          <a:r>
            <a:rPr lang="ru-RU" sz="1800" dirty="0"/>
            <a:t>ШКОЛА </a:t>
          </a:r>
        </a:p>
      </dgm:t>
    </dgm:pt>
    <dgm:pt modelId="{E708C4D7-B6DF-4092-A2EC-A65E5C17DF78}" type="parTrans" cxnId="{C6502DCA-D802-424D-9614-C8809177083B}">
      <dgm:prSet/>
      <dgm:spPr/>
      <dgm:t>
        <a:bodyPr/>
        <a:lstStyle/>
        <a:p>
          <a:endParaRPr lang="ru-RU"/>
        </a:p>
      </dgm:t>
    </dgm:pt>
    <dgm:pt modelId="{1AFD7E49-3B43-4F3E-ADB1-079175272828}" type="sibTrans" cxnId="{C6502DCA-D802-424D-9614-C8809177083B}">
      <dgm:prSet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4D8910BB-616B-4EC2-BC34-1712BB1F2746}" type="pres">
      <dgm:prSet presAssocID="{2F2A5914-ABC9-4B59-8263-593EC7ACB60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BEDD39-2859-4786-A6FE-D3FBC133AE1E}" type="pres">
      <dgm:prSet presAssocID="{647A2BBA-483E-4FB1-AEC2-A3D14036A100}" presName="centerShape" presStyleLbl="node0" presStyleIdx="0" presStyleCnt="1" custScaleX="146454" custScaleY="110999"/>
      <dgm:spPr/>
      <dgm:t>
        <a:bodyPr/>
        <a:lstStyle/>
        <a:p>
          <a:endParaRPr lang="ru-RU"/>
        </a:p>
      </dgm:t>
    </dgm:pt>
    <dgm:pt modelId="{3FBA6DA1-41EA-4A7F-8095-080151885310}" type="pres">
      <dgm:prSet presAssocID="{0EC1BFBF-3DDC-4631-95FB-BE7544E83A4B}" presName="node" presStyleLbl="node1" presStyleIdx="0" presStyleCnt="8" custScaleX="174729" custScaleY="111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25956-D360-4B4D-8DD4-9D65BC49650C}" type="pres">
      <dgm:prSet presAssocID="{0EC1BFBF-3DDC-4631-95FB-BE7544E83A4B}" presName="dummy" presStyleCnt="0"/>
      <dgm:spPr/>
    </dgm:pt>
    <dgm:pt modelId="{A4A5A0AE-4C8A-4B6F-8A11-D06CF0E814AF}" type="pres">
      <dgm:prSet presAssocID="{73DF5E69-6B92-4C52-ABB7-B6766705A678}" presName="sibTrans" presStyleLbl="sibTrans2D1" presStyleIdx="0" presStyleCnt="8"/>
      <dgm:spPr/>
      <dgm:t>
        <a:bodyPr/>
        <a:lstStyle/>
        <a:p>
          <a:endParaRPr lang="ru-RU"/>
        </a:p>
      </dgm:t>
    </dgm:pt>
    <dgm:pt modelId="{3E054F8D-7103-4498-8E6B-486BD24D95EC}" type="pres">
      <dgm:prSet presAssocID="{7F056BE2-5FB9-4A58-AF46-6ECCEEC8D8E7}" presName="node" presStyleLbl="node1" presStyleIdx="1" presStyleCnt="8" custScaleX="163396" custScaleY="112169" custRadScaleRad="97087" custRadScaleInc="30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7B015-7CB4-4790-8A02-29E2C5395183}" type="pres">
      <dgm:prSet presAssocID="{7F056BE2-5FB9-4A58-AF46-6ECCEEC8D8E7}" presName="dummy" presStyleCnt="0"/>
      <dgm:spPr/>
    </dgm:pt>
    <dgm:pt modelId="{0999453D-FA6E-40BC-AB39-63FDB0B5B89B}" type="pres">
      <dgm:prSet presAssocID="{DFAF4583-82C1-482C-8E86-C8956F5D5923}" presName="sibTrans" presStyleLbl="sibTrans2D1" presStyleIdx="1" presStyleCnt="8"/>
      <dgm:spPr/>
      <dgm:t>
        <a:bodyPr/>
        <a:lstStyle/>
        <a:p>
          <a:endParaRPr lang="ru-RU"/>
        </a:p>
      </dgm:t>
    </dgm:pt>
    <dgm:pt modelId="{3C5A6C0F-C0D9-435C-A733-BE59E3B51114}" type="pres">
      <dgm:prSet presAssocID="{7FD0A2D2-B9B7-4907-B2C7-87DE7544EC72}" presName="node" presStyleLbl="node1" presStyleIdx="2" presStyleCnt="8" custScaleX="177165" custScaleY="119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51435-E5CE-4E87-ABF9-D87D43784BE4}" type="pres">
      <dgm:prSet presAssocID="{7FD0A2D2-B9B7-4907-B2C7-87DE7544EC72}" presName="dummy" presStyleCnt="0"/>
      <dgm:spPr/>
    </dgm:pt>
    <dgm:pt modelId="{56F386DF-3F0D-4DA6-954A-BC058EA17448}" type="pres">
      <dgm:prSet presAssocID="{DAF33D49-D9B6-48F6-930F-DCAB3DBE3778}" presName="sibTrans" presStyleLbl="sibTrans2D1" presStyleIdx="2" presStyleCnt="8"/>
      <dgm:spPr/>
      <dgm:t>
        <a:bodyPr/>
        <a:lstStyle/>
        <a:p>
          <a:endParaRPr lang="ru-RU"/>
        </a:p>
      </dgm:t>
    </dgm:pt>
    <dgm:pt modelId="{7EE983B3-7306-4051-A45C-53B33F23157B}" type="pres">
      <dgm:prSet presAssocID="{259138D0-9E78-464E-8EDC-4B31A8013A91}" presName="node" presStyleLbl="node1" presStyleIdx="3" presStyleCnt="8" custScaleX="183135" custScaleY="102177" custRadScaleRad="105199" custRadScaleInc="-40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763B7-660B-4B9E-BE14-F01F5FC4B004}" type="pres">
      <dgm:prSet presAssocID="{259138D0-9E78-464E-8EDC-4B31A8013A91}" presName="dummy" presStyleCnt="0"/>
      <dgm:spPr/>
    </dgm:pt>
    <dgm:pt modelId="{8FD0361B-0E50-4603-81F8-D1F728B64798}" type="pres">
      <dgm:prSet presAssocID="{1AFD7E49-3B43-4F3E-ADB1-079175272828}" presName="sibTrans" presStyleLbl="sibTrans2D1" presStyleIdx="3" presStyleCnt="8"/>
      <dgm:spPr/>
      <dgm:t>
        <a:bodyPr/>
        <a:lstStyle/>
        <a:p>
          <a:endParaRPr lang="ru-RU"/>
        </a:p>
      </dgm:t>
    </dgm:pt>
    <dgm:pt modelId="{09F0350F-422B-409B-8501-8A6904D72B36}" type="pres">
      <dgm:prSet presAssocID="{4F4D14DB-54A5-4739-9552-F78721E9542C}" presName="node" presStyleLbl="node1" presStyleIdx="4" presStyleCnt="8" custScaleX="184093" custScaleY="120536" custRadScaleRad="95434" custRadScaleInc="26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F88F2E-6F82-45D5-9D88-E161CA9789CB}" type="pres">
      <dgm:prSet presAssocID="{4F4D14DB-54A5-4739-9552-F78721E9542C}" presName="dummy" presStyleCnt="0"/>
      <dgm:spPr/>
    </dgm:pt>
    <dgm:pt modelId="{8341E40B-6DF8-4E9D-AF3D-16990BB6851B}" type="pres">
      <dgm:prSet presAssocID="{5AA59D5E-5E56-4EA3-AEFD-299DB37788DE}" presName="sibTrans" presStyleLbl="sibTrans2D1" presStyleIdx="4" presStyleCnt="8"/>
      <dgm:spPr/>
      <dgm:t>
        <a:bodyPr/>
        <a:lstStyle/>
        <a:p>
          <a:endParaRPr lang="ru-RU"/>
        </a:p>
      </dgm:t>
    </dgm:pt>
    <dgm:pt modelId="{245F7289-59AF-4000-83C6-D04322CA30CD}" type="pres">
      <dgm:prSet presAssocID="{285D3AC2-BFEB-4334-A6B7-4F4913112633}" presName="node" presStyleLbl="node1" presStyleIdx="5" presStyleCnt="8" custScaleX="191047" custScaleY="105673" custRadScaleRad="97961" custRadScaleInc="59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BA2B4-ECF5-4E11-8386-F000C5E3DC7A}" type="pres">
      <dgm:prSet presAssocID="{285D3AC2-BFEB-4334-A6B7-4F4913112633}" presName="dummy" presStyleCnt="0"/>
      <dgm:spPr/>
    </dgm:pt>
    <dgm:pt modelId="{8D754FBF-4C0E-405B-9784-268FBD0864E4}" type="pres">
      <dgm:prSet presAssocID="{B42E66DD-93F3-49E3-BC93-DC956C76E838}" presName="sibTrans" presStyleLbl="sibTrans2D1" presStyleIdx="5" presStyleCnt="8"/>
      <dgm:spPr/>
      <dgm:t>
        <a:bodyPr/>
        <a:lstStyle/>
        <a:p>
          <a:endParaRPr lang="ru-RU"/>
        </a:p>
      </dgm:t>
    </dgm:pt>
    <dgm:pt modelId="{D6860E11-AF82-45EB-B9B0-D12034C6A607}" type="pres">
      <dgm:prSet presAssocID="{2B467C8A-AE83-4DA9-B731-17AE6C79AE1F}" presName="node" presStyleLbl="node1" presStyleIdx="6" presStyleCnt="8" custScaleX="184186" custScaleY="107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656CD-AC26-40A6-B6FA-483725C3039D}" type="pres">
      <dgm:prSet presAssocID="{2B467C8A-AE83-4DA9-B731-17AE6C79AE1F}" presName="dummy" presStyleCnt="0"/>
      <dgm:spPr/>
    </dgm:pt>
    <dgm:pt modelId="{E83075F8-726D-46AB-8D73-013BBF4A0EC7}" type="pres">
      <dgm:prSet presAssocID="{46837C49-C835-4C58-88CA-74FC5FEB51F8}" presName="sibTrans" presStyleLbl="sibTrans2D1" presStyleIdx="6" presStyleCnt="8"/>
      <dgm:spPr/>
      <dgm:t>
        <a:bodyPr/>
        <a:lstStyle/>
        <a:p>
          <a:endParaRPr lang="ru-RU"/>
        </a:p>
      </dgm:t>
    </dgm:pt>
    <dgm:pt modelId="{228D9E8B-1D00-4471-A6A3-B29FC3ABE20E}" type="pres">
      <dgm:prSet presAssocID="{45CB7B6B-2F96-4AA6-A3D8-645FBA979914}" presName="node" presStyleLbl="node1" presStyleIdx="7" presStyleCnt="8" custScaleX="181293" custScaleY="104091" custRadScaleRad="99530" custRadScaleInc="-52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9154F2-FCB1-4F74-9533-76DD67B3834C}" type="pres">
      <dgm:prSet presAssocID="{45CB7B6B-2F96-4AA6-A3D8-645FBA979914}" presName="dummy" presStyleCnt="0"/>
      <dgm:spPr/>
    </dgm:pt>
    <dgm:pt modelId="{305008CB-06FC-4CFA-A256-EC3A2A4E46AB}" type="pres">
      <dgm:prSet presAssocID="{856C75FA-0F87-40C6-AB57-062A9B516258}" presName="sibTrans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5EACC14C-59A3-4EEE-90A1-6E1FB20DEA8B}" type="presOf" srcId="{2B467C8A-AE83-4DA9-B731-17AE6C79AE1F}" destId="{D6860E11-AF82-45EB-B9B0-D12034C6A607}" srcOrd="0" destOrd="0" presId="urn:microsoft.com/office/officeart/2005/8/layout/radial6"/>
    <dgm:cxn modelId="{E4D1C64A-8F82-4158-9D68-83A0D39EAFB6}" type="presOf" srcId="{46837C49-C835-4C58-88CA-74FC5FEB51F8}" destId="{E83075F8-726D-46AB-8D73-013BBF4A0EC7}" srcOrd="0" destOrd="0" presId="urn:microsoft.com/office/officeart/2005/8/layout/radial6"/>
    <dgm:cxn modelId="{2CA0E031-C406-4DA5-ABFC-7884FD58681C}" srcId="{647A2BBA-483E-4FB1-AEC2-A3D14036A100}" destId="{2B467C8A-AE83-4DA9-B731-17AE6C79AE1F}" srcOrd="6" destOrd="0" parTransId="{10F35330-67B8-4E63-9D51-6C170058D52E}" sibTransId="{46837C49-C835-4C58-88CA-74FC5FEB51F8}"/>
    <dgm:cxn modelId="{EDEADE56-4213-437D-936D-994CA28AC249}" srcId="{647A2BBA-483E-4FB1-AEC2-A3D14036A100}" destId="{0EC1BFBF-3DDC-4631-95FB-BE7544E83A4B}" srcOrd="0" destOrd="0" parTransId="{6B5C0246-274A-4ECA-B347-8419BFA0B46C}" sibTransId="{73DF5E69-6B92-4C52-ABB7-B6766705A678}"/>
    <dgm:cxn modelId="{AE37769F-5505-4031-845E-FB8D342E51BA}" type="presOf" srcId="{4F4D14DB-54A5-4739-9552-F78721E9542C}" destId="{09F0350F-422B-409B-8501-8A6904D72B36}" srcOrd="0" destOrd="0" presId="urn:microsoft.com/office/officeart/2005/8/layout/radial6"/>
    <dgm:cxn modelId="{C6502DCA-D802-424D-9614-C8809177083B}" srcId="{647A2BBA-483E-4FB1-AEC2-A3D14036A100}" destId="{259138D0-9E78-464E-8EDC-4B31A8013A91}" srcOrd="3" destOrd="0" parTransId="{E708C4D7-B6DF-4092-A2EC-A65E5C17DF78}" sibTransId="{1AFD7E49-3B43-4F3E-ADB1-079175272828}"/>
    <dgm:cxn modelId="{2BB92FC8-38FF-49AF-8AE7-4727FDF46A37}" srcId="{647A2BBA-483E-4FB1-AEC2-A3D14036A100}" destId="{7F056BE2-5FB9-4A58-AF46-6ECCEEC8D8E7}" srcOrd="1" destOrd="0" parTransId="{C0499686-80DD-441E-B608-58FF8101B6D7}" sibTransId="{DFAF4583-82C1-482C-8E86-C8956F5D5923}"/>
    <dgm:cxn modelId="{2E7A861B-2DD7-4DF0-91AA-47C3449FF84F}" srcId="{647A2BBA-483E-4FB1-AEC2-A3D14036A100}" destId="{45CB7B6B-2F96-4AA6-A3D8-645FBA979914}" srcOrd="7" destOrd="0" parTransId="{78F14D6A-0DD3-42F4-9627-A7A88317FAAA}" sibTransId="{856C75FA-0F87-40C6-AB57-062A9B516258}"/>
    <dgm:cxn modelId="{2A7C67ED-B7EF-4300-A40B-316422FCC58F}" type="presOf" srcId="{73DF5E69-6B92-4C52-ABB7-B6766705A678}" destId="{A4A5A0AE-4C8A-4B6F-8A11-D06CF0E814AF}" srcOrd="0" destOrd="0" presId="urn:microsoft.com/office/officeart/2005/8/layout/radial6"/>
    <dgm:cxn modelId="{3B332FF6-25A3-4A00-93B6-2D46DE1A5809}" type="presOf" srcId="{0EC1BFBF-3DDC-4631-95FB-BE7544E83A4B}" destId="{3FBA6DA1-41EA-4A7F-8095-080151885310}" srcOrd="0" destOrd="0" presId="urn:microsoft.com/office/officeart/2005/8/layout/radial6"/>
    <dgm:cxn modelId="{28C03DB5-6D15-4DAE-81F6-29DC9BBA994A}" type="presOf" srcId="{285D3AC2-BFEB-4334-A6B7-4F4913112633}" destId="{245F7289-59AF-4000-83C6-D04322CA30CD}" srcOrd="0" destOrd="0" presId="urn:microsoft.com/office/officeart/2005/8/layout/radial6"/>
    <dgm:cxn modelId="{BE668CDB-A721-41D5-AAC9-2D169C20BE79}" srcId="{2F2A5914-ABC9-4B59-8263-593EC7ACB608}" destId="{647A2BBA-483E-4FB1-AEC2-A3D14036A100}" srcOrd="0" destOrd="0" parTransId="{73293C9C-06DF-4B02-8E3E-D6CD6DD7CEE3}" sibTransId="{337A8CA9-B9FC-45CC-862E-A24E677CD5B0}"/>
    <dgm:cxn modelId="{35C44D9E-FBAA-4611-BF5D-69B849E85075}" type="presOf" srcId="{1AFD7E49-3B43-4F3E-ADB1-079175272828}" destId="{8FD0361B-0E50-4603-81F8-D1F728B64798}" srcOrd="0" destOrd="0" presId="urn:microsoft.com/office/officeart/2005/8/layout/radial6"/>
    <dgm:cxn modelId="{A79AA21E-14D6-4B79-8A08-39F8DBA95BDE}" type="presOf" srcId="{7F056BE2-5FB9-4A58-AF46-6ECCEEC8D8E7}" destId="{3E054F8D-7103-4498-8E6B-486BD24D95EC}" srcOrd="0" destOrd="0" presId="urn:microsoft.com/office/officeart/2005/8/layout/radial6"/>
    <dgm:cxn modelId="{EAB8620F-310E-423E-831B-95ABDEFCA8DD}" type="presOf" srcId="{5AA59D5E-5E56-4EA3-AEFD-299DB37788DE}" destId="{8341E40B-6DF8-4E9D-AF3D-16990BB6851B}" srcOrd="0" destOrd="0" presId="urn:microsoft.com/office/officeart/2005/8/layout/radial6"/>
    <dgm:cxn modelId="{2887ABB5-2116-481B-BA64-3CB05BD475DC}" type="presOf" srcId="{DAF33D49-D9B6-48F6-930F-DCAB3DBE3778}" destId="{56F386DF-3F0D-4DA6-954A-BC058EA17448}" srcOrd="0" destOrd="0" presId="urn:microsoft.com/office/officeart/2005/8/layout/radial6"/>
    <dgm:cxn modelId="{AA07DD6A-19EB-4E2F-BAD9-97A6255ADBFF}" type="presOf" srcId="{2F2A5914-ABC9-4B59-8263-593EC7ACB608}" destId="{4D8910BB-616B-4EC2-BC34-1712BB1F2746}" srcOrd="0" destOrd="0" presId="urn:microsoft.com/office/officeart/2005/8/layout/radial6"/>
    <dgm:cxn modelId="{B8954F52-4BD2-4BEC-A7AF-920F30185D00}" type="presOf" srcId="{45CB7B6B-2F96-4AA6-A3D8-645FBA979914}" destId="{228D9E8B-1D00-4471-A6A3-B29FC3ABE20E}" srcOrd="0" destOrd="0" presId="urn:microsoft.com/office/officeart/2005/8/layout/radial6"/>
    <dgm:cxn modelId="{71DF2F24-C1C9-44D5-AE64-B7C61F986268}" srcId="{647A2BBA-483E-4FB1-AEC2-A3D14036A100}" destId="{285D3AC2-BFEB-4334-A6B7-4F4913112633}" srcOrd="5" destOrd="0" parTransId="{323C7145-06C6-4553-9F7F-2199CC0D63C2}" sibTransId="{B42E66DD-93F3-49E3-BC93-DC956C76E838}"/>
    <dgm:cxn modelId="{C98313F8-DC99-43A4-B0A2-11D0F1D8B449}" srcId="{647A2BBA-483E-4FB1-AEC2-A3D14036A100}" destId="{4F4D14DB-54A5-4739-9552-F78721E9542C}" srcOrd="4" destOrd="0" parTransId="{0F605A00-A2E8-48F6-BBAA-F720081743EB}" sibTransId="{5AA59D5E-5E56-4EA3-AEFD-299DB37788DE}"/>
    <dgm:cxn modelId="{1A2B58F4-BC34-4305-8976-276EECA73E7D}" type="presOf" srcId="{647A2BBA-483E-4FB1-AEC2-A3D14036A100}" destId="{7BBEDD39-2859-4786-A6FE-D3FBC133AE1E}" srcOrd="0" destOrd="0" presId="urn:microsoft.com/office/officeart/2005/8/layout/radial6"/>
    <dgm:cxn modelId="{316272B8-0D95-47E7-AF88-387B0C53DEAD}" type="presOf" srcId="{7FD0A2D2-B9B7-4907-B2C7-87DE7544EC72}" destId="{3C5A6C0F-C0D9-435C-A733-BE59E3B51114}" srcOrd="0" destOrd="0" presId="urn:microsoft.com/office/officeart/2005/8/layout/radial6"/>
    <dgm:cxn modelId="{E87853D4-D343-4645-BAB5-5C0252F8D2BC}" srcId="{647A2BBA-483E-4FB1-AEC2-A3D14036A100}" destId="{7FD0A2D2-B9B7-4907-B2C7-87DE7544EC72}" srcOrd="2" destOrd="0" parTransId="{E32626F5-4FEA-44F8-8DD6-8B748A285359}" sibTransId="{DAF33D49-D9B6-48F6-930F-DCAB3DBE3778}"/>
    <dgm:cxn modelId="{443252FD-06B3-4BE6-B2C3-78E029C0C1C1}" type="presOf" srcId="{259138D0-9E78-464E-8EDC-4B31A8013A91}" destId="{7EE983B3-7306-4051-A45C-53B33F23157B}" srcOrd="0" destOrd="0" presId="urn:microsoft.com/office/officeart/2005/8/layout/radial6"/>
    <dgm:cxn modelId="{E351F268-BC10-4E13-A28F-B96E6341FFE2}" type="presOf" srcId="{B42E66DD-93F3-49E3-BC93-DC956C76E838}" destId="{8D754FBF-4C0E-405B-9784-268FBD0864E4}" srcOrd="0" destOrd="0" presId="urn:microsoft.com/office/officeart/2005/8/layout/radial6"/>
    <dgm:cxn modelId="{3D80F55F-0625-40D2-A6D8-CC3B999F6B69}" type="presOf" srcId="{DFAF4583-82C1-482C-8E86-C8956F5D5923}" destId="{0999453D-FA6E-40BC-AB39-63FDB0B5B89B}" srcOrd="0" destOrd="0" presId="urn:microsoft.com/office/officeart/2005/8/layout/radial6"/>
    <dgm:cxn modelId="{F9F6E13F-3F3E-4866-A786-DC7C959FAC28}" type="presOf" srcId="{856C75FA-0F87-40C6-AB57-062A9B516258}" destId="{305008CB-06FC-4CFA-A256-EC3A2A4E46AB}" srcOrd="0" destOrd="0" presId="urn:microsoft.com/office/officeart/2005/8/layout/radial6"/>
    <dgm:cxn modelId="{484B1492-B5AA-4D4A-AE2A-2B6C161CF3D4}" type="presParOf" srcId="{4D8910BB-616B-4EC2-BC34-1712BB1F2746}" destId="{7BBEDD39-2859-4786-A6FE-D3FBC133AE1E}" srcOrd="0" destOrd="0" presId="urn:microsoft.com/office/officeart/2005/8/layout/radial6"/>
    <dgm:cxn modelId="{E7304ECB-1CDF-4439-BF87-5DFFABDDA8DA}" type="presParOf" srcId="{4D8910BB-616B-4EC2-BC34-1712BB1F2746}" destId="{3FBA6DA1-41EA-4A7F-8095-080151885310}" srcOrd="1" destOrd="0" presId="urn:microsoft.com/office/officeart/2005/8/layout/radial6"/>
    <dgm:cxn modelId="{C9E12387-C46C-44E7-8E15-BA4EF0432B87}" type="presParOf" srcId="{4D8910BB-616B-4EC2-BC34-1712BB1F2746}" destId="{7C125956-D360-4B4D-8DD4-9D65BC49650C}" srcOrd="2" destOrd="0" presId="urn:microsoft.com/office/officeart/2005/8/layout/radial6"/>
    <dgm:cxn modelId="{B114FF5F-E384-4A89-B041-50085CB106B0}" type="presParOf" srcId="{4D8910BB-616B-4EC2-BC34-1712BB1F2746}" destId="{A4A5A0AE-4C8A-4B6F-8A11-D06CF0E814AF}" srcOrd="3" destOrd="0" presId="urn:microsoft.com/office/officeart/2005/8/layout/radial6"/>
    <dgm:cxn modelId="{A7603CA8-525F-4808-A8D7-6D9F7BD4505D}" type="presParOf" srcId="{4D8910BB-616B-4EC2-BC34-1712BB1F2746}" destId="{3E054F8D-7103-4498-8E6B-486BD24D95EC}" srcOrd="4" destOrd="0" presId="urn:microsoft.com/office/officeart/2005/8/layout/radial6"/>
    <dgm:cxn modelId="{86839479-1C9E-4F68-B5BA-28734984692F}" type="presParOf" srcId="{4D8910BB-616B-4EC2-BC34-1712BB1F2746}" destId="{B5E7B015-7CB4-4790-8A02-29E2C5395183}" srcOrd="5" destOrd="0" presId="urn:microsoft.com/office/officeart/2005/8/layout/radial6"/>
    <dgm:cxn modelId="{A54DA8E6-C389-4E50-ADEC-5451B84762B6}" type="presParOf" srcId="{4D8910BB-616B-4EC2-BC34-1712BB1F2746}" destId="{0999453D-FA6E-40BC-AB39-63FDB0B5B89B}" srcOrd="6" destOrd="0" presId="urn:microsoft.com/office/officeart/2005/8/layout/radial6"/>
    <dgm:cxn modelId="{38BF03AB-219E-43BF-B68A-0B2FAFD4733F}" type="presParOf" srcId="{4D8910BB-616B-4EC2-BC34-1712BB1F2746}" destId="{3C5A6C0F-C0D9-435C-A733-BE59E3B51114}" srcOrd="7" destOrd="0" presId="urn:microsoft.com/office/officeart/2005/8/layout/radial6"/>
    <dgm:cxn modelId="{87F86446-A6FA-4A43-B723-9D75381C2735}" type="presParOf" srcId="{4D8910BB-616B-4EC2-BC34-1712BB1F2746}" destId="{48051435-E5CE-4E87-ABF9-D87D43784BE4}" srcOrd="8" destOrd="0" presId="urn:microsoft.com/office/officeart/2005/8/layout/radial6"/>
    <dgm:cxn modelId="{979AE7E5-6153-4FFF-B124-F41B8A746794}" type="presParOf" srcId="{4D8910BB-616B-4EC2-BC34-1712BB1F2746}" destId="{56F386DF-3F0D-4DA6-954A-BC058EA17448}" srcOrd="9" destOrd="0" presId="urn:microsoft.com/office/officeart/2005/8/layout/radial6"/>
    <dgm:cxn modelId="{838B8DA4-F847-47B3-9341-586F19D24E4F}" type="presParOf" srcId="{4D8910BB-616B-4EC2-BC34-1712BB1F2746}" destId="{7EE983B3-7306-4051-A45C-53B33F23157B}" srcOrd="10" destOrd="0" presId="urn:microsoft.com/office/officeart/2005/8/layout/radial6"/>
    <dgm:cxn modelId="{69A440E3-0870-494B-851C-DE8A5451D2C0}" type="presParOf" srcId="{4D8910BB-616B-4EC2-BC34-1712BB1F2746}" destId="{764763B7-660B-4B9E-BE14-F01F5FC4B004}" srcOrd="11" destOrd="0" presId="urn:microsoft.com/office/officeart/2005/8/layout/radial6"/>
    <dgm:cxn modelId="{B2479E37-487A-47E2-93AE-4B2B19DFD342}" type="presParOf" srcId="{4D8910BB-616B-4EC2-BC34-1712BB1F2746}" destId="{8FD0361B-0E50-4603-81F8-D1F728B64798}" srcOrd="12" destOrd="0" presId="urn:microsoft.com/office/officeart/2005/8/layout/radial6"/>
    <dgm:cxn modelId="{3F1AD06B-AF2D-4322-8AFC-B4CB2B2E85D3}" type="presParOf" srcId="{4D8910BB-616B-4EC2-BC34-1712BB1F2746}" destId="{09F0350F-422B-409B-8501-8A6904D72B36}" srcOrd="13" destOrd="0" presId="urn:microsoft.com/office/officeart/2005/8/layout/radial6"/>
    <dgm:cxn modelId="{E1300C6A-D3DD-4BCC-9CEB-06D4F7C3C7F5}" type="presParOf" srcId="{4D8910BB-616B-4EC2-BC34-1712BB1F2746}" destId="{57F88F2E-6F82-45D5-9D88-E161CA9789CB}" srcOrd="14" destOrd="0" presId="urn:microsoft.com/office/officeart/2005/8/layout/radial6"/>
    <dgm:cxn modelId="{0022BF13-3D8F-4600-BA39-1E1A8D718A76}" type="presParOf" srcId="{4D8910BB-616B-4EC2-BC34-1712BB1F2746}" destId="{8341E40B-6DF8-4E9D-AF3D-16990BB6851B}" srcOrd="15" destOrd="0" presId="urn:microsoft.com/office/officeart/2005/8/layout/radial6"/>
    <dgm:cxn modelId="{3F379196-B2DF-4E99-A8BB-442A280757B9}" type="presParOf" srcId="{4D8910BB-616B-4EC2-BC34-1712BB1F2746}" destId="{245F7289-59AF-4000-83C6-D04322CA30CD}" srcOrd="16" destOrd="0" presId="urn:microsoft.com/office/officeart/2005/8/layout/radial6"/>
    <dgm:cxn modelId="{C6B4681A-6B44-4127-920E-2A1F7406FE46}" type="presParOf" srcId="{4D8910BB-616B-4EC2-BC34-1712BB1F2746}" destId="{5A5BA2B4-ECF5-4E11-8386-F000C5E3DC7A}" srcOrd="17" destOrd="0" presId="urn:microsoft.com/office/officeart/2005/8/layout/radial6"/>
    <dgm:cxn modelId="{41DF1B26-D4FD-4385-82FD-52CA02E5BED0}" type="presParOf" srcId="{4D8910BB-616B-4EC2-BC34-1712BB1F2746}" destId="{8D754FBF-4C0E-405B-9784-268FBD0864E4}" srcOrd="18" destOrd="0" presId="urn:microsoft.com/office/officeart/2005/8/layout/radial6"/>
    <dgm:cxn modelId="{3707D08B-6BDC-4FE6-8FC8-ED42E22D0D3C}" type="presParOf" srcId="{4D8910BB-616B-4EC2-BC34-1712BB1F2746}" destId="{D6860E11-AF82-45EB-B9B0-D12034C6A607}" srcOrd="19" destOrd="0" presId="urn:microsoft.com/office/officeart/2005/8/layout/radial6"/>
    <dgm:cxn modelId="{A6BA1236-5865-4AD4-9074-061A364653BF}" type="presParOf" srcId="{4D8910BB-616B-4EC2-BC34-1712BB1F2746}" destId="{C38656CD-AC26-40A6-B6FA-483725C3039D}" srcOrd="20" destOrd="0" presId="urn:microsoft.com/office/officeart/2005/8/layout/radial6"/>
    <dgm:cxn modelId="{A4EE033F-2125-404A-8977-D4976084D929}" type="presParOf" srcId="{4D8910BB-616B-4EC2-BC34-1712BB1F2746}" destId="{E83075F8-726D-46AB-8D73-013BBF4A0EC7}" srcOrd="21" destOrd="0" presId="urn:microsoft.com/office/officeart/2005/8/layout/radial6"/>
    <dgm:cxn modelId="{B8692A05-AFA2-4116-A346-681360048B32}" type="presParOf" srcId="{4D8910BB-616B-4EC2-BC34-1712BB1F2746}" destId="{228D9E8B-1D00-4471-A6A3-B29FC3ABE20E}" srcOrd="22" destOrd="0" presId="urn:microsoft.com/office/officeart/2005/8/layout/radial6"/>
    <dgm:cxn modelId="{18361BA6-8B9D-430D-B35A-0F0DED37102F}" type="presParOf" srcId="{4D8910BB-616B-4EC2-BC34-1712BB1F2746}" destId="{AB9154F2-FCB1-4F74-9533-76DD67B3834C}" srcOrd="23" destOrd="0" presId="urn:microsoft.com/office/officeart/2005/8/layout/radial6"/>
    <dgm:cxn modelId="{28BB8719-F319-4CDA-B886-89E4F8B24660}" type="presParOf" srcId="{4D8910BB-616B-4EC2-BC34-1712BB1F2746}" destId="{305008CB-06FC-4CFA-A256-EC3A2A4E46AB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C56F3F-7F95-4D8B-9C75-5AE283D3BF7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2B820E-FE1E-437A-B6BE-EFDABAA61A89}">
      <dgm:prSet phldrT="[Текст]" custT="1"/>
      <dgm:spPr>
        <a:xfrm>
          <a:off x="2331213" y="1249422"/>
          <a:ext cx="823972" cy="823972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 sz="2400" b="1" dirty="0" smtClean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  <a:p>
          <a:r>
            <a:rPr lang="ru-RU" sz="2400" b="1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РЕЗУЛЬТАТЫ</a:t>
          </a:r>
        </a:p>
        <a:p>
          <a:endParaRPr lang="ru-RU" sz="20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5217C95E-5DC6-4CF7-B9CD-3993C20375E2}" type="parTrans" cxnId="{BAC897B7-6097-45BC-97AC-1006A196E9E8}">
      <dgm:prSet/>
      <dgm:spPr/>
      <dgm:t>
        <a:bodyPr/>
        <a:lstStyle/>
        <a:p>
          <a:endParaRPr lang="ru-RU"/>
        </a:p>
      </dgm:t>
    </dgm:pt>
    <dgm:pt modelId="{716FA178-A4B2-4402-B266-3F6135E18587}" type="sibTrans" cxnId="{BAC897B7-6097-45BC-97AC-1006A196E9E8}">
      <dgm:prSet/>
      <dgm:spPr/>
      <dgm:t>
        <a:bodyPr/>
        <a:lstStyle/>
        <a:p>
          <a:endParaRPr lang="ru-RU"/>
        </a:p>
      </dgm:t>
    </dgm:pt>
    <dgm:pt modelId="{309C8119-F25F-4D9D-B81E-58A939C89186}">
      <dgm:prSet phldrT="[Текст]" custT="1"/>
      <dgm:spPr>
        <a:xfrm>
          <a:off x="2331213" y="13274"/>
          <a:ext cx="823972" cy="823972"/>
        </a:xfrm>
        <a:prstGeom prst="ellipse">
          <a:avLst/>
        </a:prstGeom>
        <a:solidFill>
          <a:srgbClr val="9BE5F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МАКСИМАЛЬНАЯ ВКЛЮЧЕННОСТЬ ДЕТЕЙ С ОВЗ ВО ВСЕ ТВОРЧЕСИКЕ ПРОЦЕССЫ ЦЕНТРА</a:t>
          </a:r>
        </a:p>
        <a:p>
          <a:endParaRPr lang="ru-RU" sz="18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B395BE0-D4E1-4D26-847B-E35B05477E68}" type="parTrans" cxnId="{EEA02253-5737-4600-88E3-856417047729}">
      <dgm:prSet/>
      <dgm:spPr>
        <a:xfrm rot="16200000">
          <a:off x="2537112" y="1029817"/>
          <a:ext cx="412174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412174" y="13516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8ED2BFD-B5D1-4EC6-B1EE-66D390860F4C}" type="sibTrans" cxnId="{EEA02253-5737-4600-88E3-856417047729}">
      <dgm:prSet/>
      <dgm:spPr/>
      <dgm:t>
        <a:bodyPr/>
        <a:lstStyle/>
        <a:p>
          <a:endParaRPr lang="ru-RU"/>
        </a:p>
      </dgm:t>
    </dgm:pt>
    <dgm:pt modelId="{E6B5DD57-8741-42DE-B933-9F9D17E89B40}">
      <dgm:prSet phldrT="[Текст]" custT="1"/>
      <dgm:spPr>
        <a:xfrm>
          <a:off x="3297672" y="478696"/>
          <a:ext cx="823972" cy="823972"/>
        </a:xfrm>
        <a:prstGeom prst="ellipse">
          <a:avLst/>
        </a:prstGeom>
        <a:solidFill>
          <a:srgbClr val="9BE5F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80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УЧАСТИЕ В КОНКУРСАХ, ФЕСТИВАЛЯХ, КОНЦЕРТАХ, В Т. Ч. В СОЦИАЛЬНО ЗНАЧИМЫХ МЕРОПРИЯТИЯХ И БЛАГОТВОРИТЕЛЬНЫХ АКЦИЯХ</a:t>
          </a:r>
        </a:p>
        <a:p>
          <a:endParaRPr lang="ru-RU" sz="8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AE289405-3E73-4A5A-B3FA-915EE6818B1A}" type="parTrans" cxnId="{007B32D1-AE5B-46DF-B769-72EFE8CB1A1E}">
      <dgm:prSet/>
      <dgm:spPr>
        <a:xfrm rot="19285714">
          <a:off x="3020342" y="1262529"/>
          <a:ext cx="412174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412174" y="13516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EB394CD-C765-4139-95D7-F3C661D706C8}" type="sibTrans" cxnId="{007B32D1-AE5B-46DF-B769-72EFE8CB1A1E}">
      <dgm:prSet/>
      <dgm:spPr/>
      <dgm:t>
        <a:bodyPr/>
        <a:lstStyle/>
        <a:p>
          <a:endParaRPr lang="ru-RU"/>
        </a:p>
      </dgm:t>
    </dgm:pt>
    <dgm:pt modelId="{5190C83A-4FF4-4231-B55F-4430903710AA}">
      <dgm:prSet phldrT="[Текст]" custT="1"/>
      <dgm:spPr>
        <a:xfrm>
          <a:off x="1364754" y="478696"/>
          <a:ext cx="823972" cy="823972"/>
        </a:xfrm>
        <a:prstGeom prst="ellipse">
          <a:avLst/>
        </a:prstGeom>
        <a:solidFill>
          <a:srgbClr val="9BE5F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80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БЛАГОТВОРИТЕЛЬНЫЕ АКЦИИ И ПРОЕКТЫ</a:t>
          </a:r>
          <a:endParaRPr lang="ru-RU" sz="18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5260C24C-613F-47AA-920C-3B298F3A5FF2}" type="parTrans" cxnId="{F0123FA0-FFF4-4D43-A030-D408F3BEE497}">
      <dgm:prSet/>
      <dgm:spPr>
        <a:xfrm rot="13114286">
          <a:off x="2053882" y="1262529"/>
          <a:ext cx="412174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412174" y="13516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8FA63B17-1732-4D4E-BA40-000AD700B877}" type="sibTrans" cxnId="{F0123FA0-FFF4-4D43-A030-D408F3BEE497}">
      <dgm:prSet/>
      <dgm:spPr/>
      <dgm:t>
        <a:bodyPr/>
        <a:lstStyle/>
        <a:p>
          <a:endParaRPr lang="ru-RU"/>
        </a:p>
      </dgm:t>
    </dgm:pt>
    <dgm:pt modelId="{F3D8752A-0E9C-4D88-819E-08FCF4AB4EE1}">
      <dgm:prSet custT="1"/>
      <dgm:spPr>
        <a:xfrm>
          <a:off x="1794869" y="2363152"/>
          <a:ext cx="823972" cy="823972"/>
        </a:xfrm>
        <a:prstGeom prst="ellipse">
          <a:avLst/>
        </a:prstGeom>
        <a:solidFill>
          <a:srgbClr val="9BE5F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800" baseline="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ОТЧЕТНЫЕ КОНЦЕРТЫ И ПРАЗДНИКИ, ПРОВОДИМЫЕ НА ПОСТОЯННОЙ ОСНОВЕ</a:t>
          </a:r>
          <a:endParaRPr lang="ru-RU" sz="1800" baseline="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2AE56A14-7B75-4E5E-B608-2074DD346AE4}" type="parTrans" cxnId="{5074A574-C96B-4FB8-B9B3-526F7CDF9B87}">
      <dgm:prSet/>
      <dgm:spPr>
        <a:xfrm rot="6942857">
          <a:off x="2268940" y="2204757"/>
          <a:ext cx="412174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412174" y="13516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F4A8409-95AF-45F3-B1C3-3ADEB4B9B40D}" type="sibTrans" cxnId="{5074A574-C96B-4FB8-B9B3-526F7CDF9B87}">
      <dgm:prSet/>
      <dgm:spPr/>
      <dgm:t>
        <a:bodyPr/>
        <a:lstStyle/>
        <a:p>
          <a:endParaRPr lang="ru-RU"/>
        </a:p>
      </dgm:t>
    </dgm:pt>
    <dgm:pt modelId="{CF291DA2-5D66-4FEE-B850-6E7102328D4A}">
      <dgm:prSet custT="1"/>
      <dgm:spPr>
        <a:xfrm>
          <a:off x="1126058" y="1524490"/>
          <a:ext cx="823972" cy="823972"/>
        </a:xfrm>
        <a:prstGeom prst="ellipse">
          <a:avLst/>
        </a:prstGeom>
        <a:solidFill>
          <a:srgbClr val="9BE5F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ПРОВЕДЕНИЕ МАСТЕР-КЛАССОВ ДЛЯ ПЕДАГОГОВ</a:t>
          </a:r>
          <a:endParaRPr lang="ru-RU" sz="18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5D1F0F5A-1D02-427E-8C91-D8BE2654A50E}" type="parTrans" cxnId="{9436C984-3CB0-4AD2-ACA2-2DC5C9761196}">
      <dgm:prSet/>
      <dgm:spPr>
        <a:xfrm rot="10028571">
          <a:off x="1934534" y="1785426"/>
          <a:ext cx="412174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412174" y="13516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57F1CE0-76B4-4925-82F3-EA35B0573FC3}" type="sibTrans" cxnId="{9436C984-3CB0-4AD2-ACA2-2DC5C9761196}">
      <dgm:prSet/>
      <dgm:spPr/>
      <dgm:t>
        <a:bodyPr/>
        <a:lstStyle/>
        <a:p>
          <a:endParaRPr lang="ru-RU"/>
        </a:p>
      </dgm:t>
    </dgm:pt>
    <dgm:pt modelId="{A0133BE9-DBE4-4509-BBE1-B1A679651EB9}">
      <dgm:prSet custT="1"/>
      <dgm:spPr>
        <a:xfrm>
          <a:off x="3536368" y="1524490"/>
          <a:ext cx="823972" cy="823972"/>
        </a:xfrm>
        <a:prstGeom prst="ellipse">
          <a:avLst/>
        </a:prstGeom>
        <a:solidFill>
          <a:srgbClr val="9BE5F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ДУХОВНОЕ И ФИЗИЧЕСКОЕ РАЗВИТИЕ ДЕТЕЙ</a:t>
          </a:r>
          <a:endParaRPr lang="ru-RU" sz="18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186D0719-4F96-42B9-81E1-C3F884FFA9CF}" type="parTrans" cxnId="{8CDBB9D9-EE3F-4992-8018-8E4CDFF13BAD}">
      <dgm:prSet/>
      <dgm:spPr>
        <a:xfrm rot="771429">
          <a:off x="3139690" y="1785426"/>
          <a:ext cx="412174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412174" y="13516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899707D-CABD-4626-906A-8BC9DF067FCB}" type="sibTrans" cxnId="{8CDBB9D9-EE3F-4992-8018-8E4CDFF13BAD}">
      <dgm:prSet/>
      <dgm:spPr/>
      <dgm:t>
        <a:bodyPr/>
        <a:lstStyle/>
        <a:p>
          <a:endParaRPr lang="ru-RU"/>
        </a:p>
      </dgm:t>
    </dgm:pt>
    <dgm:pt modelId="{4B9F046A-6901-4D6B-AEA9-665B4166EEE9}">
      <dgm:prSet custT="1"/>
      <dgm:spPr>
        <a:xfrm>
          <a:off x="2867558" y="2363152"/>
          <a:ext cx="823972" cy="823972"/>
        </a:xfrm>
        <a:prstGeom prst="ellipse">
          <a:avLst/>
        </a:prstGeom>
        <a:solidFill>
          <a:srgbClr val="9BE5F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80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РАЗРАБОТКА И РЕАЛИЗАЦИЯ АВТОРСКИХ ПРОГРАММ И МЕТОДИК ПО РАБОТЕ В ДЕТЬМИ С  ОВЗ</a:t>
          </a:r>
          <a:endParaRPr lang="ru-RU" sz="18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40F7B543-02ED-4766-B7CE-1A8D35376EED}" type="parTrans" cxnId="{FCB98DE5-8133-4FDB-B29A-C958328E8323}">
      <dgm:prSet/>
      <dgm:spPr>
        <a:xfrm rot="3857143">
          <a:off x="2805284" y="2204757"/>
          <a:ext cx="412174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412174" y="13516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D8C0B3BC-5590-4FE7-AD21-649DEF081F3E}" type="sibTrans" cxnId="{FCB98DE5-8133-4FDB-B29A-C958328E8323}">
      <dgm:prSet/>
      <dgm:spPr/>
      <dgm:t>
        <a:bodyPr/>
        <a:lstStyle/>
        <a:p>
          <a:endParaRPr lang="ru-RU"/>
        </a:p>
      </dgm:t>
    </dgm:pt>
    <dgm:pt modelId="{1505592B-26EB-4A4C-9E5B-5830D4612E08}" type="pres">
      <dgm:prSet presAssocID="{1FC56F3F-7F95-4D8B-9C75-5AE283D3BF7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9B7A68-5EA0-436A-B261-3FD17149D290}" type="pres">
      <dgm:prSet presAssocID="{622B820E-FE1E-437A-B6BE-EFDABAA61A89}" presName="centerShape" presStyleLbl="node0" presStyleIdx="0" presStyleCnt="1" custScaleX="158232" custScaleY="133382"/>
      <dgm:spPr/>
      <dgm:t>
        <a:bodyPr/>
        <a:lstStyle/>
        <a:p>
          <a:endParaRPr lang="ru-RU"/>
        </a:p>
      </dgm:t>
    </dgm:pt>
    <dgm:pt modelId="{EECF2FE4-AF3A-4941-BB99-37EBD3A8799A}" type="pres">
      <dgm:prSet presAssocID="{0B395BE0-D4E1-4D26-847B-E35B05477E68}" presName="Name9" presStyleLbl="parChTrans1D2" presStyleIdx="0" presStyleCnt="7"/>
      <dgm:spPr/>
      <dgm:t>
        <a:bodyPr/>
        <a:lstStyle/>
        <a:p>
          <a:endParaRPr lang="ru-RU"/>
        </a:p>
      </dgm:t>
    </dgm:pt>
    <dgm:pt modelId="{DA1EA8F6-B67E-4A73-BB23-D228CBB27C3E}" type="pres">
      <dgm:prSet presAssocID="{0B395BE0-D4E1-4D26-847B-E35B05477E68}" presName="connTx" presStyleLbl="parChTrans1D2" presStyleIdx="0" presStyleCnt="7"/>
      <dgm:spPr/>
      <dgm:t>
        <a:bodyPr/>
        <a:lstStyle/>
        <a:p>
          <a:endParaRPr lang="ru-RU"/>
        </a:p>
      </dgm:t>
    </dgm:pt>
    <dgm:pt modelId="{9769B8D7-06B8-4E03-9F47-61954404820D}" type="pres">
      <dgm:prSet presAssocID="{309C8119-F25F-4D9D-B81E-58A939C89186}" presName="node" presStyleLbl="node1" presStyleIdx="0" presStyleCnt="7" custScaleX="219849" custScaleY="103194" custRadScaleRad="134227" custRadScaleInc="-380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300D7E-CF07-424F-9FAE-BC02E0CD3BC1}" type="pres">
      <dgm:prSet presAssocID="{AE289405-3E73-4A5A-B3FA-915EE6818B1A}" presName="Name9" presStyleLbl="parChTrans1D2" presStyleIdx="1" presStyleCnt="7"/>
      <dgm:spPr/>
      <dgm:t>
        <a:bodyPr/>
        <a:lstStyle/>
        <a:p>
          <a:endParaRPr lang="ru-RU"/>
        </a:p>
      </dgm:t>
    </dgm:pt>
    <dgm:pt modelId="{F1D70EDA-642F-4EFE-9292-421DBDE47885}" type="pres">
      <dgm:prSet presAssocID="{AE289405-3E73-4A5A-B3FA-915EE6818B1A}" presName="connTx" presStyleLbl="parChTrans1D2" presStyleIdx="1" presStyleCnt="7"/>
      <dgm:spPr/>
      <dgm:t>
        <a:bodyPr/>
        <a:lstStyle/>
        <a:p>
          <a:endParaRPr lang="ru-RU"/>
        </a:p>
      </dgm:t>
    </dgm:pt>
    <dgm:pt modelId="{91D2E6C0-B269-45A1-B196-57B6E97B3C9B}" type="pres">
      <dgm:prSet presAssocID="{E6B5DD57-8741-42DE-B933-9F9D17E89B40}" presName="node" presStyleLbl="node1" presStyleIdx="1" presStyleCnt="7" custScaleX="293526" custScaleY="114336" custRadScaleRad="138851" custRadScaleInc="57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D06B3-8EDA-4FEA-8DC4-9EB23226CC06}" type="pres">
      <dgm:prSet presAssocID="{186D0719-4F96-42B9-81E1-C3F884FFA9CF}" presName="Name9" presStyleLbl="parChTrans1D2" presStyleIdx="2" presStyleCnt="7"/>
      <dgm:spPr/>
      <dgm:t>
        <a:bodyPr/>
        <a:lstStyle/>
        <a:p>
          <a:endParaRPr lang="ru-RU"/>
        </a:p>
      </dgm:t>
    </dgm:pt>
    <dgm:pt modelId="{FC4B90B7-5C9F-45A5-B7C0-FDB65BE1D5D4}" type="pres">
      <dgm:prSet presAssocID="{186D0719-4F96-42B9-81E1-C3F884FFA9CF}" presName="connTx" presStyleLbl="parChTrans1D2" presStyleIdx="2" presStyleCnt="7"/>
      <dgm:spPr/>
      <dgm:t>
        <a:bodyPr/>
        <a:lstStyle/>
        <a:p>
          <a:endParaRPr lang="ru-RU"/>
        </a:p>
      </dgm:t>
    </dgm:pt>
    <dgm:pt modelId="{D93B9385-85B9-4074-B70F-69CC4A28D77E}" type="pres">
      <dgm:prSet presAssocID="{A0133BE9-DBE4-4509-BBE1-B1A679651EB9}" presName="node" presStyleLbl="node1" presStyleIdx="2" presStyleCnt="7" custScaleX="251845" custScaleY="87432" custRadScaleRad="140300" custRadScaleInc="-25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310EBC-C083-4D98-B5D0-AB9D40E01A08}" type="pres">
      <dgm:prSet presAssocID="{40F7B543-02ED-4766-B7CE-1A8D35376EED}" presName="Name9" presStyleLbl="parChTrans1D2" presStyleIdx="3" presStyleCnt="7"/>
      <dgm:spPr/>
      <dgm:t>
        <a:bodyPr/>
        <a:lstStyle/>
        <a:p>
          <a:endParaRPr lang="ru-RU"/>
        </a:p>
      </dgm:t>
    </dgm:pt>
    <dgm:pt modelId="{DD386F36-334A-4F77-8083-3F244CB103F9}" type="pres">
      <dgm:prSet presAssocID="{40F7B543-02ED-4766-B7CE-1A8D35376EED}" presName="connTx" presStyleLbl="parChTrans1D2" presStyleIdx="3" presStyleCnt="7"/>
      <dgm:spPr/>
      <dgm:t>
        <a:bodyPr/>
        <a:lstStyle/>
        <a:p>
          <a:endParaRPr lang="ru-RU"/>
        </a:p>
      </dgm:t>
    </dgm:pt>
    <dgm:pt modelId="{8D73D1D3-1A85-444C-B875-625A2A6777F9}" type="pres">
      <dgm:prSet presAssocID="{4B9F046A-6901-4D6B-AEA9-665B4166EEE9}" presName="node" presStyleLbl="node1" presStyleIdx="3" presStyleCnt="7" custScaleX="249832" custScaleY="116589" custRadScaleRad="107694" custRadScaleInc="-49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BB1D39-A695-41EC-92F8-CAD0CA062CCE}" type="pres">
      <dgm:prSet presAssocID="{2AE56A14-7B75-4E5E-B608-2074DD346AE4}" presName="Name9" presStyleLbl="parChTrans1D2" presStyleIdx="4" presStyleCnt="7"/>
      <dgm:spPr/>
      <dgm:t>
        <a:bodyPr/>
        <a:lstStyle/>
        <a:p>
          <a:endParaRPr lang="ru-RU"/>
        </a:p>
      </dgm:t>
    </dgm:pt>
    <dgm:pt modelId="{790FBF7C-DC62-45AA-9C45-A0A448376145}" type="pres">
      <dgm:prSet presAssocID="{2AE56A14-7B75-4E5E-B608-2074DD346AE4}" presName="connTx" presStyleLbl="parChTrans1D2" presStyleIdx="4" presStyleCnt="7"/>
      <dgm:spPr/>
      <dgm:t>
        <a:bodyPr/>
        <a:lstStyle/>
        <a:p>
          <a:endParaRPr lang="ru-RU"/>
        </a:p>
      </dgm:t>
    </dgm:pt>
    <dgm:pt modelId="{AD19A711-3240-40ED-B9A2-DED2B55162E2}" type="pres">
      <dgm:prSet presAssocID="{F3D8752A-0E9C-4D88-819E-08FCF4AB4EE1}" presName="node" presStyleLbl="node1" presStyleIdx="4" presStyleCnt="7" custScaleX="233572" custRadScaleRad="135252" custRadScaleInc="87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C61C3-5EFE-422C-96AE-3983882C5FD9}" type="pres">
      <dgm:prSet presAssocID="{5D1F0F5A-1D02-427E-8C91-D8BE2654A50E}" presName="Name9" presStyleLbl="parChTrans1D2" presStyleIdx="5" presStyleCnt="7"/>
      <dgm:spPr/>
      <dgm:t>
        <a:bodyPr/>
        <a:lstStyle/>
        <a:p>
          <a:endParaRPr lang="ru-RU"/>
        </a:p>
      </dgm:t>
    </dgm:pt>
    <dgm:pt modelId="{1FE5646C-FC71-46CA-942E-553226AB73D0}" type="pres">
      <dgm:prSet presAssocID="{5D1F0F5A-1D02-427E-8C91-D8BE2654A50E}" presName="connTx" presStyleLbl="parChTrans1D2" presStyleIdx="5" presStyleCnt="7"/>
      <dgm:spPr/>
      <dgm:t>
        <a:bodyPr/>
        <a:lstStyle/>
        <a:p>
          <a:endParaRPr lang="ru-RU"/>
        </a:p>
      </dgm:t>
    </dgm:pt>
    <dgm:pt modelId="{D55FE84B-07D8-4A79-879B-DB3DE7397B65}" type="pres">
      <dgm:prSet presAssocID="{CF291DA2-5D66-4FEE-B850-6E7102328D4A}" presName="node" presStyleLbl="node1" presStyleIdx="5" presStyleCnt="7" custScaleX="178402" custScaleY="97784" custRadScaleRad="92176" custRadScaleInc="371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6B5128-3564-40C5-9CD8-BC987C73256E}" type="pres">
      <dgm:prSet presAssocID="{5260C24C-613F-47AA-920C-3B298F3A5FF2}" presName="Name9" presStyleLbl="parChTrans1D2" presStyleIdx="6" presStyleCnt="7"/>
      <dgm:spPr/>
      <dgm:t>
        <a:bodyPr/>
        <a:lstStyle/>
        <a:p>
          <a:endParaRPr lang="ru-RU"/>
        </a:p>
      </dgm:t>
    </dgm:pt>
    <dgm:pt modelId="{2240062F-D90D-4E59-BE56-3E6A868D7251}" type="pres">
      <dgm:prSet presAssocID="{5260C24C-613F-47AA-920C-3B298F3A5FF2}" presName="connTx" presStyleLbl="parChTrans1D2" presStyleIdx="6" presStyleCnt="7"/>
      <dgm:spPr/>
      <dgm:t>
        <a:bodyPr/>
        <a:lstStyle/>
        <a:p>
          <a:endParaRPr lang="ru-RU"/>
        </a:p>
      </dgm:t>
    </dgm:pt>
    <dgm:pt modelId="{EB629845-C764-47F6-9529-33BD42EEF461}" type="pres">
      <dgm:prSet presAssocID="{5190C83A-4FF4-4231-B55F-4430903710AA}" presName="node" presStyleLbl="node1" presStyleIdx="6" presStyleCnt="7" custScaleX="204818" custScaleY="96210" custRadScaleRad="131975" custRadScaleInc="-59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307ED4-D16F-4CD7-91C0-6320471FB6FE}" type="presOf" srcId="{5D1F0F5A-1D02-427E-8C91-D8BE2654A50E}" destId="{1FE5646C-FC71-46CA-942E-553226AB73D0}" srcOrd="1" destOrd="0" presId="urn:microsoft.com/office/officeart/2005/8/layout/radial1"/>
    <dgm:cxn modelId="{8E86AAAB-E7CB-43CB-A719-46C5AF4AE4D7}" type="presOf" srcId="{309C8119-F25F-4D9D-B81E-58A939C89186}" destId="{9769B8D7-06B8-4E03-9F47-61954404820D}" srcOrd="0" destOrd="0" presId="urn:microsoft.com/office/officeart/2005/8/layout/radial1"/>
    <dgm:cxn modelId="{A2E2F588-B8AE-49E9-9EB6-F68871035F35}" type="presOf" srcId="{5D1F0F5A-1D02-427E-8C91-D8BE2654A50E}" destId="{5D5C61C3-5EFE-422C-96AE-3983882C5FD9}" srcOrd="0" destOrd="0" presId="urn:microsoft.com/office/officeart/2005/8/layout/radial1"/>
    <dgm:cxn modelId="{8531B966-9C13-4083-9A5B-331DD2BF96F4}" type="presOf" srcId="{E6B5DD57-8741-42DE-B933-9F9D17E89B40}" destId="{91D2E6C0-B269-45A1-B196-57B6E97B3C9B}" srcOrd="0" destOrd="0" presId="urn:microsoft.com/office/officeart/2005/8/layout/radial1"/>
    <dgm:cxn modelId="{F0123FA0-FFF4-4D43-A030-D408F3BEE497}" srcId="{622B820E-FE1E-437A-B6BE-EFDABAA61A89}" destId="{5190C83A-4FF4-4231-B55F-4430903710AA}" srcOrd="6" destOrd="0" parTransId="{5260C24C-613F-47AA-920C-3B298F3A5FF2}" sibTransId="{8FA63B17-1732-4D4E-BA40-000AD700B877}"/>
    <dgm:cxn modelId="{FCB98DE5-8133-4FDB-B29A-C958328E8323}" srcId="{622B820E-FE1E-437A-B6BE-EFDABAA61A89}" destId="{4B9F046A-6901-4D6B-AEA9-665B4166EEE9}" srcOrd="3" destOrd="0" parTransId="{40F7B543-02ED-4766-B7CE-1A8D35376EED}" sibTransId="{D8C0B3BC-5590-4FE7-AD21-649DEF081F3E}"/>
    <dgm:cxn modelId="{AAB182E8-4A07-42AA-92F3-CC48278217D1}" type="presOf" srcId="{CF291DA2-5D66-4FEE-B850-6E7102328D4A}" destId="{D55FE84B-07D8-4A79-879B-DB3DE7397B65}" srcOrd="0" destOrd="0" presId="urn:microsoft.com/office/officeart/2005/8/layout/radial1"/>
    <dgm:cxn modelId="{C2EEA809-B195-4FE5-BD74-BBF79E15D7EA}" type="presOf" srcId="{F3D8752A-0E9C-4D88-819E-08FCF4AB4EE1}" destId="{AD19A711-3240-40ED-B9A2-DED2B55162E2}" srcOrd="0" destOrd="0" presId="urn:microsoft.com/office/officeart/2005/8/layout/radial1"/>
    <dgm:cxn modelId="{BAC897B7-6097-45BC-97AC-1006A196E9E8}" srcId="{1FC56F3F-7F95-4D8B-9C75-5AE283D3BF72}" destId="{622B820E-FE1E-437A-B6BE-EFDABAA61A89}" srcOrd="0" destOrd="0" parTransId="{5217C95E-5DC6-4CF7-B9CD-3993C20375E2}" sibTransId="{716FA178-A4B2-4402-B266-3F6135E18587}"/>
    <dgm:cxn modelId="{007B32D1-AE5B-46DF-B769-72EFE8CB1A1E}" srcId="{622B820E-FE1E-437A-B6BE-EFDABAA61A89}" destId="{E6B5DD57-8741-42DE-B933-9F9D17E89B40}" srcOrd="1" destOrd="0" parTransId="{AE289405-3E73-4A5A-B3FA-915EE6818B1A}" sibTransId="{3EB394CD-C765-4139-95D7-F3C661D706C8}"/>
    <dgm:cxn modelId="{8A28A6F7-3508-47A7-8F91-450BB24F5207}" type="presOf" srcId="{40F7B543-02ED-4766-B7CE-1A8D35376EED}" destId="{DD386F36-334A-4F77-8083-3F244CB103F9}" srcOrd="1" destOrd="0" presId="urn:microsoft.com/office/officeart/2005/8/layout/radial1"/>
    <dgm:cxn modelId="{5B8FEE41-791D-4DFE-A3DA-3202B7FFF37A}" type="presOf" srcId="{0B395BE0-D4E1-4D26-847B-E35B05477E68}" destId="{EECF2FE4-AF3A-4941-BB99-37EBD3A8799A}" srcOrd="0" destOrd="0" presId="urn:microsoft.com/office/officeart/2005/8/layout/radial1"/>
    <dgm:cxn modelId="{D13FF52F-DA70-408F-A6B3-A28C42F10312}" type="presOf" srcId="{5260C24C-613F-47AA-920C-3B298F3A5FF2}" destId="{546B5128-3564-40C5-9CD8-BC987C73256E}" srcOrd="0" destOrd="0" presId="urn:microsoft.com/office/officeart/2005/8/layout/radial1"/>
    <dgm:cxn modelId="{22C2FE37-8F11-45DA-BC11-4F533F694814}" type="presOf" srcId="{40F7B543-02ED-4766-B7CE-1A8D35376EED}" destId="{CD310EBC-C083-4D98-B5D0-AB9D40E01A08}" srcOrd="0" destOrd="0" presId="urn:microsoft.com/office/officeart/2005/8/layout/radial1"/>
    <dgm:cxn modelId="{BA5B480E-B561-4EB9-A197-D73F2ACB1521}" type="presOf" srcId="{1FC56F3F-7F95-4D8B-9C75-5AE283D3BF72}" destId="{1505592B-26EB-4A4C-9E5B-5830D4612E08}" srcOrd="0" destOrd="0" presId="urn:microsoft.com/office/officeart/2005/8/layout/radial1"/>
    <dgm:cxn modelId="{834C2BED-6833-478E-BE56-5377C4E1D991}" type="presOf" srcId="{AE289405-3E73-4A5A-B3FA-915EE6818B1A}" destId="{70300D7E-CF07-424F-9FAE-BC02E0CD3BC1}" srcOrd="0" destOrd="0" presId="urn:microsoft.com/office/officeart/2005/8/layout/radial1"/>
    <dgm:cxn modelId="{D09BCA39-3840-416B-A446-92896808B29E}" type="presOf" srcId="{2AE56A14-7B75-4E5E-B608-2074DD346AE4}" destId="{790FBF7C-DC62-45AA-9C45-A0A448376145}" srcOrd="1" destOrd="0" presId="urn:microsoft.com/office/officeart/2005/8/layout/radial1"/>
    <dgm:cxn modelId="{EB82FEEC-C1CF-458A-88FF-93E459D684DE}" type="presOf" srcId="{186D0719-4F96-42B9-81E1-C3F884FFA9CF}" destId="{FC4B90B7-5C9F-45A5-B7C0-FDB65BE1D5D4}" srcOrd="1" destOrd="0" presId="urn:microsoft.com/office/officeart/2005/8/layout/radial1"/>
    <dgm:cxn modelId="{C9394F9A-8587-4F6E-B69A-EEC3E4592595}" type="presOf" srcId="{0B395BE0-D4E1-4D26-847B-E35B05477E68}" destId="{DA1EA8F6-B67E-4A73-BB23-D228CBB27C3E}" srcOrd="1" destOrd="0" presId="urn:microsoft.com/office/officeart/2005/8/layout/radial1"/>
    <dgm:cxn modelId="{97DFAD94-00B6-4CA5-B62D-430334410A89}" type="presOf" srcId="{5260C24C-613F-47AA-920C-3B298F3A5FF2}" destId="{2240062F-D90D-4E59-BE56-3E6A868D7251}" srcOrd="1" destOrd="0" presId="urn:microsoft.com/office/officeart/2005/8/layout/radial1"/>
    <dgm:cxn modelId="{E685B25F-4015-41C3-9A72-DA7E9C340ABE}" type="presOf" srcId="{2AE56A14-7B75-4E5E-B608-2074DD346AE4}" destId="{E3BB1D39-A695-41EC-92F8-CAD0CA062CCE}" srcOrd="0" destOrd="0" presId="urn:microsoft.com/office/officeart/2005/8/layout/radial1"/>
    <dgm:cxn modelId="{8CDBB9D9-EE3F-4992-8018-8E4CDFF13BAD}" srcId="{622B820E-FE1E-437A-B6BE-EFDABAA61A89}" destId="{A0133BE9-DBE4-4509-BBE1-B1A679651EB9}" srcOrd="2" destOrd="0" parTransId="{186D0719-4F96-42B9-81E1-C3F884FFA9CF}" sibTransId="{C899707D-CABD-4626-906A-8BC9DF067FCB}"/>
    <dgm:cxn modelId="{BE7B1AFD-27FF-4196-B4CF-DDF4EADDE8A1}" type="presOf" srcId="{4B9F046A-6901-4D6B-AEA9-665B4166EEE9}" destId="{8D73D1D3-1A85-444C-B875-625A2A6777F9}" srcOrd="0" destOrd="0" presId="urn:microsoft.com/office/officeart/2005/8/layout/radial1"/>
    <dgm:cxn modelId="{0F584C7D-D8CA-4CA1-83E7-945F33DDFB16}" type="presOf" srcId="{5190C83A-4FF4-4231-B55F-4430903710AA}" destId="{EB629845-C764-47F6-9529-33BD42EEF461}" srcOrd="0" destOrd="0" presId="urn:microsoft.com/office/officeart/2005/8/layout/radial1"/>
    <dgm:cxn modelId="{9436C984-3CB0-4AD2-ACA2-2DC5C9761196}" srcId="{622B820E-FE1E-437A-B6BE-EFDABAA61A89}" destId="{CF291DA2-5D66-4FEE-B850-6E7102328D4A}" srcOrd="5" destOrd="0" parTransId="{5D1F0F5A-1D02-427E-8C91-D8BE2654A50E}" sibTransId="{E57F1CE0-76B4-4925-82F3-EA35B0573FC3}"/>
    <dgm:cxn modelId="{5074A574-C96B-4FB8-B9B3-526F7CDF9B87}" srcId="{622B820E-FE1E-437A-B6BE-EFDABAA61A89}" destId="{F3D8752A-0E9C-4D88-819E-08FCF4AB4EE1}" srcOrd="4" destOrd="0" parTransId="{2AE56A14-7B75-4E5E-B608-2074DD346AE4}" sibTransId="{BF4A8409-95AF-45F3-B1C3-3ADEB4B9B40D}"/>
    <dgm:cxn modelId="{B6C153C6-33ED-4F11-8C28-6BE29FB2C2DC}" type="presOf" srcId="{A0133BE9-DBE4-4509-BBE1-B1A679651EB9}" destId="{D93B9385-85B9-4074-B70F-69CC4A28D77E}" srcOrd="0" destOrd="0" presId="urn:microsoft.com/office/officeart/2005/8/layout/radial1"/>
    <dgm:cxn modelId="{0225B786-5063-4E1E-8CC4-12613613EE11}" type="presOf" srcId="{AE289405-3E73-4A5A-B3FA-915EE6818B1A}" destId="{F1D70EDA-642F-4EFE-9292-421DBDE47885}" srcOrd="1" destOrd="0" presId="urn:microsoft.com/office/officeart/2005/8/layout/radial1"/>
    <dgm:cxn modelId="{F10FC787-CACD-4490-BF8D-AB32C4118A95}" type="presOf" srcId="{622B820E-FE1E-437A-B6BE-EFDABAA61A89}" destId="{DF9B7A68-5EA0-436A-B261-3FD17149D290}" srcOrd="0" destOrd="0" presId="urn:microsoft.com/office/officeart/2005/8/layout/radial1"/>
    <dgm:cxn modelId="{EEA02253-5737-4600-88E3-856417047729}" srcId="{622B820E-FE1E-437A-B6BE-EFDABAA61A89}" destId="{309C8119-F25F-4D9D-B81E-58A939C89186}" srcOrd="0" destOrd="0" parTransId="{0B395BE0-D4E1-4D26-847B-E35B05477E68}" sibTransId="{98ED2BFD-B5D1-4EC6-B1EE-66D390860F4C}"/>
    <dgm:cxn modelId="{51789CE8-B041-4335-9CC9-0ED01DC3CD44}" type="presOf" srcId="{186D0719-4F96-42B9-81E1-C3F884FFA9CF}" destId="{712D06B3-8EDA-4FEA-8DC4-9EB23226CC06}" srcOrd="0" destOrd="0" presId="urn:microsoft.com/office/officeart/2005/8/layout/radial1"/>
    <dgm:cxn modelId="{C70A16C7-6EC5-4703-B70E-BB9C26290A58}" type="presParOf" srcId="{1505592B-26EB-4A4C-9E5B-5830D4612E08}" destId="{DF9B7A68-5EA0-436A-B261-3FD17149D290}" srcOrd="0" destOrd="0" presId="urn:microsoft.com/office/officeart/2005/8/layout/radial1"/>
    <dgm:cxn modelId="{E387E13F-1C73-449B-84BD-A98F1F7201B8}" type="presParOf" srcId="{1505592B-26EB-4A4C-9E5B-5830D4612E08}" destId="{EECF2FE4-AF3A-4941-BB99-37EBD3A8799A}" srcOrd="1" destOrd="0" presId="urn:microsoft.com/office/officeart/2005/8/layout/radial1"/>
    <dgm:cxn modelId="{DB86D21D-6735-4742-8320-39020AA60C71}" type="presParOf" srcId="{EECF2FE4-AF3A-4941-BB99-37EBD3A8799A}" destId="{DA1EA8F6-B67E-4A73-BB23-D228CBB27C3E}" srcOrd="0" destOrd="0" presId="urn:microsoft.com/office/officeart/2005/8/layout/radial1"/>
    <dgm:cxn modelId="{D4CDF6B4-76AB-45E8-8DC1-34D4A0D0C22C}" type="presParOf" srcId="{1505592B-26EB-4A4C-9E5B-5830D4612E08}" destId="{9769B8D7-06B8-4E03-9F47-61954404820D}" srcOrd="2" destOrd="0" presId="urn:microsoft.com/office/officeart/2005/8/layout/radial1"/>
    <dgm:cxn modelId="{14E54304-2FA1-4EBF-BBF5-AF71AEDAE45A}" type="presParOf" srcId="{1505592B-26EB-4A4C-9E5B-5830D4612E08}" destId="{70300D7E-CF07-424F-9FAE-BC02E0CD3BC1}" srcOrd="3" destOrd="0" presId="urn:microsoft.com/office/officeart/2005/8/layout/radial1"/>
    <dgm:cxn modelId="{48163D3B-B38F-477C-B693-AC5D9AE75646}" type="presParOf" srcId="{70300D7E-CF07-424F-9FAE-BC02E0CD3BC1}" destId="{F1D70EDA-642F-4EFE-9292-421DBDE47885}" srcOrd="0" destOrd="0" presId="urn:microsoft.com/office/officeart/2005/8/layout/radial1"/>
    <dgm:cxn modelId="{45DD4835-EBCB-4AAB-BC09-F150F2928357}" type="presParOf" srcId="{1505592B-26EB-4A4C-9E5B-5830D4612E08}" destId="{91D2E6C0-B269-45A1-B196-57B6E97B3C9B}" srcOrd="4" destOrd="0" presId="urn:microsoft.com/office/officeart/2005/8/layout/radial1"/>
    <dgm:cxn modelId="{B68F8354-95A4-4574-9BFE-47C92E743FDC}" type="presParOf" srcId="{1505592B-26EB-4A4C-9E5B-5830D4612E08}" destId="{712D06B3-8EDA-4FEA-8DC4-9EB23226CC06}" srcOrd="5" destOrd="0" presId="urn:microsoft.com/office/officeart/2005/8/layout/radial1"/>
    <dgm:cxn modelId="{FC462E30-972B-4F78-9B01-C6DC52155DF9}" type="presParOf" srcId="{712D06B3-8EDA-4FEA-8DC4-9EB23226CC06}" destId="{FC4B90B7-5C9F-45A5-B7C0-FDB65BE1D5D4}" srcOrd="0" destOrd="0" presId="urn:microsoft.com/office/officeart/2005/8/layout/radial1"/>
    <dgm:cxn modelId="{D6D6AEB9-AC30-4E72-85B8-13280737E152}" type="presParOf" srcId="{1505592B-26EB-4A4C-9E5B-5830D4612E08}" destId="{D93B9385-85B9-4074-B70F-69CC4A28D77E}" srcOrd="6" destOrd="0" presId="urn:microsoft.com/office/officeart/2005/8/layout/radial1"/>
    <dgm:cxn modelId="{4E167C12-708E-41F5-8C2A-D65477FB7CB8}" type="presParOf" srcId="{1505592B-26EB-4A4C-9E5B-5830D4612E08}" destId="{CD310EBC-C083-4D98-B5D0-AB9D40E01A08}" srcOrd="7" destOrd="0" presId="urn:microsoft.com/office/officeart/2005/8/layout/radial1"/>
    <dgm:cxn modelId="{687C4FC8-5A1C-4C58-8F1F-A03C6893E6D4}" type="presParOf" srcId="{CD310EBC-C083-4D98-B5D0-AB9D40E01A08}" destId="{DD386F36-334A-4F77-8083-3F244CB103F9}" srcOrd="0" destOrd="0" presId="urn:microsoft.com/office/officeart/2005/8/layout/radial1"/>
    <dgm:cxn modelId="{0F06C323-27D4-4A14-A5A2-A00C63A02E74}" type="presParOf" srcId="{1505592B-26EB-4A4C-9E5B-5830D4612E08}" destId="{8D73D1D3-1A85-444C-B875-625A2A6777F9}" srcOrd="8" destOrd="0" presId="urn:microsoft.com/office/officeart/2005/8/layout/radial1"/>
    <dgm:cxn modelId="{0903EA7E-5944-4884-9632-D0F2A850F81D}" type="presParOf" srcId="{1505592B-26EB-4A4C-9E5B-5830D4612E08}" destId="{E3BB1D39-A695-41EC-92F8-CAD0CA062CCE}" srcOrd="9" destOrd="0" presId="urn:microsoft.com/office/officeart/2005/8/layout/radial1"/>
    <dgm:cxn modelId="{12A2F3DA-A2B9-4E4E-BF6E-0508F1B0C909}" type="presParOf" srcId="{E3BB1D39-A695-41EC-92F8-CAD0CA062CCE}" destId="{790FBF7C-DC62-45AA-9C45-A0A448376145}" srcOrd="0" destOrd="0" presId="urn:microsoft.com/office/officeart/2005/8/layout/radial1"/>
    <dgm:cxn modelId="{CE92E7CF-70F6-4E28-A443-FA03D4729E29}" type="presParOf" srcId="{1505592B-26EB-4A4C-9E5B-5830D4612E08}" destId="{AD19A711-3240-40ED-B9A2-DED2B55162E2}" srcOrd="10" destOrd="0" presId="urn:microsoft.com/office/officeart/2005/8/layout/radial1"/>
    <dgm:cxn modelId="{25F302CD-55C6-4E58-BBA6-9CD9F0D835A4}" type="presParOf" srcId="{1505592B-26EB-4A4C-9E5B-5830D4612E08}" destId="{5D5C61C3-5EFE-422C-96AE-3983882C5FD9}" srcOrd="11" destOrd="0" presId="urn:microsoft.com/office/officeart/2005/8/layout/radial1"/>
    <dgm:cxn modelId="{6E39F6ED-5531-4C14-AD73-EAD47160F57D}" type="presParOf" srcId="{5D5C61C3-5EFE-422C-96AE-3983882C5FD9}" destId="{1FE5646C-FC71-46CA-942E-553226AB73D0}" srcOrd="0" destOrd="0" presId="urn:microsoft.com/office/officeart/2005/8/layout/radial1"/>
    <dgm:cxn modelId="{94DE2234-1D94-4229-A7E9-C9C5D5D8DCA3}" type="presParOf" srcId="{1505592B-26EB-4A4C-9E5B-5830D4612E08}" destId="{D55FE84B-07D8-4A79-879B-DB3DE7397B65}" srcOrd="12" destOrd="0" presId="urn:microsoft.com/office/officeart/2005/8/layout/radial1"/>
    <dgm:cxn modelId="{7287B8D5-951F-411F-A01D-8BA2F0641EFB}" type="presParOf" srcId="{1505592B-26EB-4A4C-9E5B-5830D4612E08}" destId="{546B5128-3564-40C5-9CD8-BC987C73256E}" srcOrd="13" destOrd="0" presId="urn:microsoft.com/office/officeart/2005/8/layout/radial1"/>
    <dgm:cxn modelId="{6AAE4C25-1763-4657-9117-9670875DA226}" type="presParOf" srcId="{546B5128-3564-40C5-9CD8-BC987C73256E}" destId="{2240062F-D90D-4E59-BE56-3E6A868D7251}" srcOrd="0" destOrd="0" presId="urn:microsoft.com/office/officeart/2005/8/layout/radial1"/>
    <dgm:cxn modelId="{7E0BAC78-5894-44CE-9174-21A83716529C}" type="presParOf" srcId="{1505592B-26EB-4A4C-9E5B-5830D4612E08}" destId="{EB629845-C764-47F6-9529-33BD42EEF461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4528B-7C26-4B6B-B811-395E4E40E6C5}">
      <dsp:nvSpPr>
        <dsp:cNvPr id="0" name=""/>
        <dsp:cNvSpPr/>
      </dsp:nvSpPr>
      <dsp:spPr>
        <a:xfrm>
          <a:off x="1211298" y="257"/>
          <a:ext cx="2368870" cy="1421322"/>
        </a:xfrm>
        <a:prstGeom prst="rect">
          <a:avLst/>
        </a:prstGeom>
        <a:gradFill rotWithShape="1">
          <a:gsLst>
            <a:gs pos="0">
              <a:schemeClr val="accent5">
                <a:tint val="65000"/>
                <a:lumMod val="110000"/>
              </a:schemeClr>
            </a:gs>
            <a:gs pos="88000">
              <a:schemeClr val="accent5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/>
            <a:t>ХОРЕОГРАФИЯ</a:t>
          </a:r>
        </a:p>
      </dsp:txBody>
      <dsp:txXfrm>
        <a:off x="1211298" y="257"/>
        <a:ext cx="2368870" cy="1421322"/>
      </dsp:txXfrm>
    </dsp:sp>
    <dsp:sp modelId="{46A57A29-7B28-4066-9B3C-1D10B003118E}">
      <dsp:nvSpPr>
        <dsp:cNvPr id="0" name=""/>
        <dsp:cNvSpPr/>
      </dsp:nvSpPr>
      <dsp:spPr>
        <a:xfrm>
          <a:off x="3817055" y="257"/>
          <a:ext cx="2368870" cy="1421322"/>
        </a:xfrm>
        <a:prstGeom prst="rect">
          <a:avLst/>
        </a:prstGeom>
        <a:gradFill rotWithShape="1">
          <a:gsLst>
            <a:gs pos="0">
              <a:schemeClr val="accent5">
                <a:tint val="65000"/>
                <a:lumMod val="110000"/>
              </a:schemeClr>
            </a:gs>
            <a:gs pos="88000">
              <a:schemeClr val="accent5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/>
            <a:t>АКТЕРСКОЕ МАСТЕРСТВО</a:t>
          </a:r>
        </a:p>
      </dsp:txBody>
      <dsp:txXfrm>
        <a:off x="3817055" y="257"/>
        <a:ext cx="2368870" cy="1421322"/>
      </dsp:txXfrm>
    </dsp:sp>
    <dsp:sp modelId="{C25BD9D4-C7A5-4AD2-9DCF-891F7ADB7E87}">
      <dsp:nvSpPr>
        <dsp:cNvPr id="0" name=""/>
        <dsp:cNvSpPr/>
      </dsp:nvSpPr>
      <dsp:spPr>
        <a:xfrm>
          <a:off x="6422813" y="257"/>
          <a:ext cx="2368870" cy="1421322"/>
        </a:xfrm>
        <a:prstGeom prst="rect">
          <a:avLst/>
        </a:prstGeom>
        <a:gradFill rotWithShape="1">
          <a:gsLst>
            <a:gs pos="0">
              <a:schemeClr val="accent5">
                <a:tint val="65000"/>
                <a:lumMod val="110000"/>
              </a:schemeClr>
            </a:gs>
            <a:gs pos="88000">
              <a:schemeClr val="accent5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изо</a:t>
          </a:r>
        </a:p>
      </dsp:txBody>
      <dsp:txXfrm>
        <a:off x="6422813" y="257"/>
        <a:ext cx="2368870" cy="1421322"/>
      </dsp:txXfrm>
    </dsp:sp>
    <dsp:sp modelId="{07598C87-1913-4A60-AE54-A0A9DE33A427}">
      <dsp:nvSpPr>
        <dsp:cNvPr id="0" name=""/>
        <dsp:cNvSpPr/>
      </dsp:nvSpPr>
      <dsp:spPr>
        <a:xfrm>
          <a:off x="1211298" y="1658466"/>
          <a:ext cx="2368870" cy="1421322"/>
        </a:xfrm>
        <a:prstGeom prst="rect">
          <a:avLst/>
        </a:prstGeom>
        <a:gradFill rotWithShape="1">
          <a:gsLst>
            <a:gs pos="0">
              <a:schemeClr val="accent5">
                <a:tint val="65000"/>
                <a:lumMod val="110000"/>
              </a:schemeClr>
            </a:gs>
            <a:gs pos="88000">
              <a:schemeClr val="accent5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ПРИКЛАДНОЕ ТВОРЧЕСТВО</a:t>
          </a:r>
        </a:p>
      </dsp:txBody>
      <dsp:txXfrm>
        <a:off x="1211298" y="1658466"/>
        <a:ext cx="2368870" cy="1421322"/>
      </dsp:txXfrm>
    </dsp:sp>
    <dsp:sp modelId="{0AE8D854-ED84-4B20-B2E5-35FD11DC42DC}">
      <dsp:nvSpPr>
        <dsp:cNvPr id="0" name=""/>
        <dsp:cNvSpPr/>
      </dsp:nvSpPr>
      <dsp:spPr>
        <a:xfrm>
          <a:off x="3817055" y="1658466"/>
          <a:ext cx="2368870" cy="1421322"/>
        </a:xfrm>
        <a:prstGeom prst="rect">
          <a:avLst/>
        </a:prstGeom>
        <a:gradFill rotWithShape="1">
          <a:gsLst>
            <a:gs pos="0">
              <a:schemeClr val="accent5">
                <a:tint val="65000"/>
                <a:lumMod val="110000"/>
              </a:schemeClr>
            </a:gs>
            <a:gs pos="88000">
              <a:schemeClr val="accent5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ТАНЦЕВАЛЬНО-ДВИГАТЕЛЬНАЯ ТЕРАПИЯ</a:t>
          </a:r>
          <a:endParaRPr lang="ru-RU" sz="2300" kern="1200" dirty="0"/>
        </a:p>
      </dsp:txBody>
      <dsp:txXfrm>
        <a:off x="3817055" y="1658466"/>
        <a:ext cx="2368870" cy="1421322"/>
      </dsp:txXfrm>
    </dsp:sp>
    <dsp:sp modelId="{FE62EDD2-6878-4C57-AD33-A23AAEBE4557}">
      <dsp:nvSpPr>
        <dsp:cNvPr id="0" name=""/>
        <dsp:cNvSpPr/>
      </dsp:nvSpPr>
      <dsp:spPr>
        <a:xfrm>
          <a:off x="6422813" y="1658466"/>
          <a:ext cx="2368870" cy="1421322"/>
        </a:xfrm>
        <a:prstGeom prst="rect">
          <a:avLst/>
        </a:prstGeom>
        <a:gradFill rotWithShape="1">
          <a:gsLst>
            <a:gs pos="0">
              <a:schemeClr val="accent5">
                <a:tint val="65000"/>
                <a:lumMod val="110000"/>
              </a:schemeClr>
            </a:gs>
            <a:gs pos="88000">
              <a:schemeClr val="accent5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ДЕФИЛЕ</a:t>
          </a:r>
        </a:p>
      </dsp:txBody>
      <dsp:txXfrm>
        <a:off x="6422813" y="1658466"/>
        <a:ext cx="2368870" cy="1421322"/>
      </dsp:txXfrm>
    </dsp:sp>
    <dsp:sp modelId="{AA9A9C36-7315-4E21-B279-2540DE48AB05}">
      <dsp:nvSpPr>
        <dsp:cNvPr id="0" name=""/>
        <dsp:cNvSpPr/>
      </dsp:nvSpPr>
      <dsp:spPr>
        <a:xfrm>
          <a:off x="1211298" y="3316676"/>
          <a:ext cx="2368870" cy="1421322"/>
        </a:xfrm>
        <a:prstGeom prst="rect">
          <a:avLst/>
        </a:prstGeom>
        <a:gradFill rotWithShape="1">
          <a:gsLst>
            <a:gs pos="0">
              <a:schemeClr val="accent5">
                <a:tint val="65000"/>
                <a:lumMod val="110000"/>
              </a:schemeClr>
            </a:gs>
            <a:gs pos="88000">
              <a:schemeClr val="accent5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РАЗВИВАЮЩИЕ ЗАНЯТИЯ</a:t>
          </a:r>
        </a:p>
      </dsp:txBody>
      <dsp:txXfrm>
        <a:off x="1211298" y="3316676"/>
        <a:ext cx="2368870" cy="1421322"/>
      </dsp:txXfrm>
    </dsp:sp>
    <dsp:sp modelId="{AC11B3CB-1252-41F0-81B1-C178461310B0}">
      <dsp:nvSpPr>
        <dsp:cNvPr id="0" name=""/>
        <dsp:cNvSpPr/>
      </dsp:nvSpPr>
      <dsp:spPr>
        <a:xfrm>
          <a:off x="3817055" y="3316676"/>
          <a:ext cx="2368870" cy="1421322"/>
        </a:xfrm>
        <a:prstGeom prst="rect">
          <a:avLst/>
        </a:prstGeom>
        <a:gradFill rotWithShape="1">
          <a:gsLst>
            <a:gs pos="0">
              <a:schemeClr val="accent5">
                <a:tint val="65000"/>
                <a:lumMod val="110000"/>
              </a:schemeClr>
            </a:gs>
            <a:gs pos="88000">
              <a:schemeClr val="accent5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/>
            <a:t>ОРГАНИЗАЦИЯ И ПРОВЕДЕНИЕ ПРАЗДНИКОВ</a:t>
          </a:r>
        </a:p>
      </dsp:txBody>
      <dsp:txXfrm>
        <a:off x="3817055" y="3316676"/>
        <a:ext cx="2368870" cy="1421322"/>
      </dsp:txXfrm>
    </dsp:sp>
    <dsp:sp modelId="{8E93D53E-6F98-423D-9EAA-23AA1EB921CD}">
      <dsp:nvSpPr>
        <dsp:cNvPr id="0" name=""/>
        <dsp:cNvSpPr/>
      </dsp:nvSpPr>
      <dsp:spPr>
        <a:xfrm>
          <a:off x="6422813" y="3316676"/>
          <a:ext cx="2368870" cy="1421322"/>
        </a:xfrm>
        <a:prstGeom prst="rect">
          <a:avLst/>
        </a:prstGeom>
        <a:gradFill rotWithShape="1">
          <a:gsLst>
            <a:gs pos="0">
              <a:schemeClr val="accent5">
                <a:tint val="65000"/>
                <a:lumMod val="110000"/>
              </a:schemeClr>
            </a:gs>
            <a:gs pos="88000">
              <a:schemeClr val="accent5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/>
            <a:t>ЛОГОТЕРАПИЯ</a:t>
          </a:r>
        </a:p>
      </dsp:txBody>
      <dsp:txXfrm>
        <a:off x="6422813" y="3316676"/>
        <a:ext cx="2368870" cy="14213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008CB-06FC-4CFA-A256-EC3A2A4E46AB}">
      <dsp:nvSpPr>
        <dsp:cNvPr id="0" name=""/>
        <dsp:cNvSpPr/>
      </dsp:nvSpPr>
      <dsp:spPr>
        <a:xfrm>
          <a:off x="3550861" y="456824"/>
          <a:ext cx="4320164" cy="4320164"/>
        </a:xfrm>
        <a:prstGeom prst="blockArc">
          <a:avLst>
            <a:gd name="adj1" fmla="val 13012763"/>
            <a:gd name="adj2" fmla="val 16179729"/>
            <a:gd name="adj3" fmla="val 343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075F8-726D-46AB-8D73-013BBF4A0EC7}">
      <dsp:nvSpPr>
        <dsp:cNvPr id="0" name=""/>
        <dsp:cNvSpPr/>
      </dsp:nvSpPr>
      <dsp:spPr>
        <a:xfrm>
          <a:off x="3538278" y="473426"/>
          <a:ext cx="4320164" cy="4320164"/>
        </a:xfrm>
        <a:prstGeom prst="blockArc">
          <a:avLst>
            <a:gd name="adj1" fmla="val 10826823"/>
            <a:gd name="adj2" fmla="val 13046495"/>
            <a:gd name="adj3" fmla="val 343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754FBF-4C0E-405B-9784-268FBD0864E4}">
      <dsp:nvSpPr>
        <dsp:cNvPr id="0" name=""/>
        <dsp:cNvSpPr/>
      </dsp:nvSpPr>
      <dsp:spPr>
        <a:xfrm>
          <a:off x="3537058" y="383013"/>
          <a:ext cx="4320164" cy="4320164"/>
        </a:xfrm>
        <a:prstGeom prst="blockArc">
          <a:avLst>
            <a:gd name="adj1" fmla="val 8538653"/>
            <a:gd name="adj2" fmla="val 10680397"/>
            <a:gd name="adj3" fmla="val 343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41E40B-6DF8-4E9D-AF3D-16990BB6851B}">
      <dsp:nvSpPr>
        <dsp:cNvPr id="0" name=""/>
        <dsp:cNvSpPr/>
      </dsp:nvSpPr>
      <dsp:spPr>
        <a:xfrm>
          <a:off x="3518931" y="359883"/>
          <a:ext cx="4320164" cy="4320164"/>
        </a:xfrm>
        <a:prstGeom prst="blockArc">
          <a:avLst>
            <a:gd name="adj1" fmla="val 5390993"/>
            <a:gd name="adj2" fmla="val 8491068"/>
            <a:gd name="adj3" fmla="val 343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0361B-0E50-4603-81F8-D1F728B64798}">
      <dsp:nvSpPr>
        <dsp:cNvPr id="0" name=""/>
        <dsp:cNvSpPr/>
      </dsp:nvSpPr>
      <dsp:spPr>
        <a:xfrm>
          <a:off x="3760796" y="373067"/>
          <a:ext cx="4320164" cy="4320164"/>
        </a:xfrm>
        <a:prstGeom prst="blockArc">
          <a:avLst>
            <a:gd name="adj1" fmla="val 2669932"/>
            <a:gd name="adj2" fmla="val 5783431"/>
            <a:gd name="adj3" fmla="val 343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386DF-3F0D-4DA6-954A-BC058EA17448}">
      <dsp:nvSpPr>
        <dsp:cNvPr id="0" name=""/>
        <dsp:cNvSpPr/>
      </dsp:nvSpPr>
      <dsp:spPr>
        <a:xfrm>
          <a:off x="3545416" y="630021"/>
          <a:ext cx="4320164" cy="4320164"/>
        </a:xfrm>
        <a:prstGeom prst="blockArc">
          <a:avLst>
            <a:gd name="adj1" fmla="val 21319296"/>
            <a:gd name="adj2" fmla="val 2126458"/>
            <a:gd name="adj3" fmla="val 343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99453D-FA6E-40BC-AB39-63FDB0B5B89B}">
      <dsp:nvSpPr>
        <dsp:cNvPr id="0" name=""/>
        <dsp:cNvSpPr/>
      </dsp:nvSpPr>
      <dsp:spPr>
        <a:xfrm>
          <a:off x="3540515" y="552882"/>
          <a:ext cx="4320164" cy="4320164"/>
        </a:xfrm>
        <a:prstGeom prst="blockArc">
          <a:avLst>
            <a:gd name="adj1" fmla="val 19057302"/>
            <a:gd name="adj2" fmla="val 21444463"/>
            <a:gd name="adj3" fmla="val 343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A5A0AE-4C8A-4B6F-8A11-D06CF0E814AF}">
      <dsp:nvSpPr>
        <dsp:cNvPr id="0" name=""/>
        <dsp:cNvSpPr/>
      </dsp:nvSpPr>
      <dsp:spPr>
        <a:xfrm>
          <a:off x="3456744" y="455292"/>
          <a:ext cx="4320164" cy="4320164"/>
        </a:xfrm>
        <a:prstGeom prst="blockArc">
          <a:avLst>
            <a:gd name="adj1" fmla="val 16332161"/>
            <a:gd name="adj2" fmla="val 19265592"/>
            <a:gd name="adj3" fmla="val 343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EDD39-2859-4786-A6FE-D3FBC133AE1E}">
      <dsp:nvSpPr>
        <dsp:cNvPr id="0" name=""/>
        <dsp:cNvSpPr/>
      </dsp:nvSpPr>
      <dsp:spPr>
        <a:xfrm>
          <a:off x="4621976" y="1801091"/>
          <a:ext cx="2152897" cy="1631702"/>
        </a:xfrm>
        <a:prstGeom prst="ellipse">
          <a:avLst/>
        </a:prstGeom>
        <a:solidFill>
          <a:schemeClr val="accent2"/>
        </a:solidFill>
        <a:ln w="25400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baseline="0" dirty="0" smtClean="0">
              <a:solidFill>
                <a:srgbClr val="002060"/>
              </a:solidFill>
            </a:rPr>
            <a:t>ШКОЛЫ</a:t>
          </a:r>
          <a:endParaRPr lang="ru-RU" sz="2800" b="1" kern="1200" baseline="0" dirty="0">
            <a:solidFill>
              <a:srgbClr val="002060"/>
            </a:solidFill>
          </a:endParaRPr>
        </a:p>
      </dsp:txBody>
      <dsp:txXfrm>
        <a:off x="4937260" y="2040048"/>
        <a:ext cx="1522329" cy="1153788"/>
      </dsp:txXfrm>
    </dsp:sp>
    <dsp:sp modelId="{3FBA6DA1-41EA-4A7F-8095-080151885310}">
      <dsp:nvSpPr>
        <dsp:cNvPr id="0" name=""/>
        <dsp:cNvSpPr/>
      </dsp:nvSpPr>
      <dsp:spPr>
        <a:xfrm>
          <a:off x="4799434" y="-81563"/>
          <a:ext cx="1797980" cy="1150938"/>
        </a:xfrm>
        <a:prstGeom prst="ellipse">
          <a:avLst/>
        </a:prstGeom>
        <a:gradFill rotWithShape="1">
          <a:gsLst>
            <a:gs pos="0">
              <a:schemeClr val="accent2">
                <a:tint val="65000"/>
                <a:lumMod val="110000"/>
              </a:schemeClr>
            </a:gs>
            <a:gs pos="88000">
              <a:schemeClr val="accent2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ШКОЛА</a:t>
          </a:r>
          <a:r>
            <a:rPr lang="ru-RU" sz="900" kern="1200" dirty="0"/>
            <a:t> </a:t>
          </a:r>
          <a:r>
            <a:rPr lang="ru-RU" sz="1800" kern="1200" baseline="0" dirty="0"/>
            <a:t>МЮЗИКЛА</a:t>
          </a:r>
        </a:p>
      </dsp:txBody>
      <dsp:txXfrm>
        <a:off x="5062742" y="86988"/>
        <a:ext cx="1271364" cy="813836"/>
      </dsp:txXfrm>
    </dsp:sp>
    <dsp:sp modelId="{3E054F8D-7103-4498-8E6B-486BD24D95EC}">
      <dsp:nvSpPr>
        <dsp:cNvPr id="0" name=""/>
        <dsp:cNvSpPr/>
      </dsp:nvSpPr>
      <dsp:spPr>
        <a:xfrm>
          <a:off x="6428227" y="704873"/>
          <a:ext cx="1681363" cy="1154231"/>
        </a:xfrm>
        <a:prstGeom prst="ellipse">
          <a:avLst/>
        </a:prstGeom>
        <a:gradFill rotWithShape="1">
          <a:gsLst>
            <a:gs pos="0">
              <a:schemeClr val="accent2">
                <a:tint val="65000"/>
                <a:lumMod val="110000"/>
              </a:schemeClr>
            </a:gs>
            <a:gs pos="88000">
              <a:schemeClr val="accent2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ШКОЛА КИНО</a:t>
          </a:r>
        </a:p>
      </dsp:txBody>
      <dsp:txXfrm>
        <a:off x="6674457" y="873906"/>
        <a:ext cx="1188903" cy="816165"/>
      </dsp:txXfrm>
    </dsp:sp>
    <dsp:sp modelId="{3C5A6C0F-C0D9-435C-A733-BE59E3B51114}">
      <dsp:nvSpPr>
        <dsp:cNvPr id="0" name=""/>
        <dsp:cNvSpPr/>
      </dsp:nvSpPr>
      <dsp:spPr>
        <a:xfrm>
          <a:off x="6909939" y="2003189"/>
          <a:ext cx="1823047" cy="1227507"/>
        </a:xfrm>
        <a:prstGeom prst="ellipse">
          <a:avLst/>
        </a:prstGeom>
        <a:gradFill rotWithShape="1">
          <a:gsLst>
            <a:gs pos="0">
              <a:schemeClr val="accent2">
                <a:tint val="65000"/>
                <a:lumMod val="110000"/>
              </a:schemeClr>
            </a:gs>
            <a:gs pos="88000">
              <a:schemeClr val="accent2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ШКОЛА</a:t>
          </a:r>
          <a:r>
            <a:rPr lang="ru-RU" sz="900" kern="1200" dirty="0" smtClean="0"/>
            <a:t> </a:t>
          </a:r>
          <a:r>
            <a:rPr lang="ru-RU" sz="1800" kern="1200" dirty="0" smtClean="0"/>
            <a:t>МУЗЫКИ</a:t>
          </a:r>
          <a:endParaRPr lang="ru-RU" sz="1800" kern="1200" dirty="0"/>
        </a:p>
      </dsp:txBody>
      <dsp:txXfrm>
        <a:off x="7176918" y="2182953"/>
        <a:ext cx="1289089" cy="867979"/>
      </dsp:txXfrm>
    </dsp:sp>
    <dsp:sp modelId="{7EE983B3-7306-4051-A45C-53B33F23157B}">
      <dsp:nvSpPr>
        <dsp:cNvPr id="0" name=""/>
        <dsp:cNvSpPr/>
      </dsp:nvSpPr>
      <dsp:spPr>
        <a:xfrm>
          <a:off x="6492926" y="3495470"/>
          <a:ext cx="1884479" cy="1051412"/>
        </a:xfrm>
        <a:prstGeom prst="ellipse">
          <a:avLst/>
        </a:prstGeom>
        <a:gradFill rotWithShape="1">
          <a:gsLst>
            <a:gs pos="0">
              <a:schemeClr val="accent2">
                <a:tint val="65000"/>
                <a:lumMod val="110000"/>
              </a:schemeClr>
            </a:gs>
            <a:gs pos="88000">
              <a:schemeClr val="accent2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ОСОБЕННАЯ</a:t>
          </a:r>
          <a:r>
            <a:rPr lang="ru-RU" sz="900" kern="1200" dirty="0"/>
            <a:t> </a:t>
          </a:r>
          <a:r>
            <a:rPr lang="ru-RU" sz="1800" kern="1200" dirty="0"/>
            <a:t>ШКОЛА </a:t>
          </a:r>
        </a:p>
      </dsp:txBody>
      <dsp:txXfrm>
        <a:off x="6768902" y="3649446"/>
        <a:ext cx="1332527" cy="743460"/>
      </dsp:txXfrm>
    </dsp:sp>
    <dsp:sp modelId="{09F0350F-422B-409B-8501-8A6904D72B36}">
      <dsp:nvSpPr>
        <dsp:cNvPr id="0" name=""/>
        <dsp:cNvSpPr/>
      </dsp:nvSpPr>
      <dsp:spPr>
        <a:xfrm>
          <a:off x="4737406" y="4022831"/>
          <a:ext cx="1894337" cy="1240328"/>
        </a:xfrm>
        <a:prstGeom prst="ellipse">
          <a:avLst/>
        </a:prstGeom>
        <a:gradFill rotWithShape="1">
          <a:gsLst>
            <a:gs pos="0">
              <a:schemeClr val="accent2">
                <a:tint val="65000"/>
                <a:lumMod val="110000"/>
              </a:schemeClr>
            </a:gs>
            <a:gs pos="88000">
              <a:schemeClr val="accent2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ШКОЛА  ЗДОРОВЬЯ</a:t>
          </a:r>
        </a:p>
      </dsp:txBody>
      <dsp:txXfrm>
        <a:off x="5014825" y="4204473"/>
        <a:ext cx="1339499" cy="877044"/>
      </dsp:txXfrm>
    </dsp:sp>
    <dsp:sp modelId="{245F7289-59AF-4000-83C6-D04322CA30CD}">
      <dsp:nvSpPr>
        <dsp:cNvPr id="0" name=""/>
        <dsp:cNvSpPr/>
      </dsp:nvSpPr>
      <dsp:spPr>
        <a:xfrm>
          <a:off x="3034148" y="3297377"/>
          <a:ext cx="1965894" cy="1087386"/>
        </a:xfrm>
        <a:prstGeom prst="ellipse">
          <a:avLst/>
        </a:prstGeom>
        <a:gradFill rotWithShape="1">
          <a:gsLst>
            <a:gs pos="0">
              <a:schemeClr val="accent2">
                <a:tint val="65000"/>
                <a:lumMod val="110000"/>
              </a:schemeClr>
            </a:gs>
            <a:gs pos="88000">
              <a:schemeClr val="accent2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ШКОЛА ЧУДЕС</a:t>
          </a:r>
        </a:p>
      </dsp:txBody>
      <dsp:txXfrm>
        <a:off x="3322047" y="3456621"/>
        <a:ext cx="1390096" cy="768898"/>
      </dsp:txXfrm>
    </dsp:sp>
    <dsp:sp modelId="{D6860E11-AF82-45EB-B9B0-D12034C6A607}">
      <dsp:nvSpPr>
        <dsp:cNvPr id="0" name=""/>
        <dsp:cNvSpPr/>
      </dsp:nvSpPr>
      <dsp:spPr>
        <a:xfrm>
          <a:off x="2627739" y="2064096"/>
          <a:ext cx="1895294" cy="1105693"/>
        </a:xfrm>
        <a:prstGeom prst="ellipse">
          <a:avLst/>
        </a:prstGeom>
        <a:gradFill rotWithShape="1">
          <a:gsLst>
            <a:gs pos="0">
              <a:schemeClr val="accent2">
                <a:tint val="65000"/>
                <a:lumMod val="110000"/>
              </a:schemeClr>
            </a:gs>
            <a:gs pos="88000">
              <a:schemeClr val="accent2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ШКОЛА МОДЕЛЕЙ</a:t>
          </a:r>
        </a:p>
      </dsp:txBody>
      <dsp:txXfrm>
        <a:off x="2905298" y="2226021"/>
        <a:ext cx="1340176" cy="781843"/>
      </dsp:txXfrm>
    </dsp:sp>
    <dsp:sp modelId="{228D9E8B-1D00-4471-A6A3-B29FC3ABE20E}">
      <dsp:nvSpPr>
        <dsp:cNvPr id="0" name=""/>
        <dsp:cNvSpPr/>
      </dsp:nvSpPr>
      <dsp:spPr>
        <a:xfrm>
          <a:off x="3079962" y="807248"/>
          <a:ext cx="1865525" cy="1071108"/>
        </a:xfrm>
        <a:prstGeom prst="ellipse">
          <a:avLst/>
        </a:prstGeom>
        <a:gradFill rotWithShape="1">
          <a:gsLst>
            <a:gs pos="0">
              <a:schemeClr val="accent2">
                <a:tint val="65000"/>
                <a:lumMod val="110000"/>
              </a:schemeClr>
            </a:gs>
            <a:gs pos="88000">
              <a:schemeClr val="accent2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/>
            <a:t>ШКОЛА БАЛЕТА</a:t>
          </a:r>
        </a:p>
      </dsp:txBody>
      <dsp:txXfrm>
        <a:off x="3353162" y="964108"/>
        <a:ext cx="1319125" cy="7573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B7A68-5EA0-436A-B261-3FD17149D290}">
      <dsp:nvSpPr>
        <dsp:cNvPr id="0" name=""/>
        <dsp:cNvSpPr/>
      </dsp:nvSpPr>
      <dsp:spPr>
        <a:xfrm>
          <a:off x="3831638" y="2112288"/>
          <a:ext cx="2539956" cy="2141061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РЕЗУЛЬТАТЫ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203606" y="2425839"/>
        <a:ext cx="1796020" cy="1513959"/>
      </dsp:txXfrm>
    </dsp:sp>
    <dsp:sp modelId="{EECF2FE4-AF3A-4941-BB99-37EBD3A8799A}">
      <dsp:nvSpPr>
        <dsp:cNvPr id="0" name=""/>
        <dsp:cNvSpPr/>
      </dsp:nvSpPr>
      <dsp:spPr>
        <a:xfrm rot="10326713">
          <a:off x="3589289" y="3360927"/>
          <a:ext cx="260396" cy="26771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412174" y="13516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3726828" y="3379867"/>
        <a:ext cx="0" cy="0"/>
      </dsp:txXfrm>
    </dsp:sp>
    <dsp:sp modelId="{9769B8D7-06B8-4E03-9F47-61954404820D}">
      <dsp:nvSpPr>
        <dsp:cNvPr id="0" name=""/>
        <dsp:cNvSpPr/>
      </dsp:nvSpPr>
      <dsp:spPr>
        <a:xfrm>
          <a:off x="133667" y="2798414"/>
          <a:ext cx="3529038" cy="1656480"/>
        </a:xfrm>
        <a:prstGeom prst="ellipse">
          <a:avLst/>
        </a:prstGeom>
        <a:solidFill>
          <a:srgbClr val="9BE5F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МАКСИМАЛЬНАЯ ВКЛЮЧЕННОСТЬ ДЕТЕЙ С ОВЗ ВО ВСЕ ТВОРЧЕСИКЕ ПРОЦЕССЫ ЦЕНТРА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50483" y="3041000"/>
        <a:ext cx="2495406" cy="1171308"/>
      </dsp:txXfrm>
    </dsp:sp>
    <dsp:sp modelId="{70300D7E-CF07-424F-9FAE-BC02E0CD3BC1}">
      <dsp:nvSpPr>
        <dsp:cNvPr id="0" name=""/>
        <dsp:cNvSpPr/>
      </dsp:nvSpPr>
      <dsp:spPr>
        <a:xfrm rot="20172194">
          <a:off x="6209438" y="2590269"/>
          <a:ext cx="411037" cy="26771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412174" y="13516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401408" y="2598399"/>
        <a:ext cx="0" cy="0"/>
      </dsp:txXfrm>
    </dsp:sp>
    <dsp:sp modelId="{91D2E6C0-B269-45A1-B196-57B6E97B3C9B}">
      <dsp:nvSpPr>
        <dsp:cNvPr id="0" name=""/>
        <dsp:cNvSpPr/>
      </dsp:nvSpPr>
      <dsp:spPr>
        <a:xfrm>
          <a:off x="5806781" y="915288"/>
          <a:ext cx="4711709" cy="1835333"/>
        </a:xfrm>
        <a:prstGeom prst="ellipse">
          <a:avLst/>
        </a:prstGeom>
        <a:solidFill>
          <a:srgbClr val="9BE5F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УЧАСТИЕ В КОНКУРСАХ, ФЕСТИВАЛЯХ, КОНЦЕРТАХ, В Т. Ч. В СОЦИАЛЬНО ЗНАЧИМЫХ МЕРОПРИЯТИЯХ И БЛАГОТВОРИТЕЛЬНЫХ АКЦИЯХ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496795" y="1184066"/>
        <a:ext cx="3331681" cy="1297777"/>
      </dsp:txXfrm>
    </dsp:sp>
    <dsp:sp modelId="{712D06B3-8EDA-4FEA-8DC4-9EB23226CC06}">
      <dsp:nvSpPr>
        <dsp:cNvPr id="0" name=""/>
        <dsp:cNvSpPr/>
      </dsp:nvSpPr>
      <dsp:spPr>
        <a:xfrm rot="376966">
          <a:off x="6360373" y="3317655"/>
          <a:ext cx="175064" cy="26771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412174" y="13516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444034" y="3326211"/>
        <a:ext cx="0" cy="0"/>
      </dsp:txXfrm>
    </dsp:sp>
    <dsp:sp modelId="{D93B9385-85B9-4074-B70F-69CC4A28D77E}">
      <dsp:nvSpPr>
        <dsp:cNvPr id="0" name=""/>
        <dsp:cNvSpPr/>
      </dsp:nvSpPr>
      <dsp:spPr>
        <a:xfrm>
          <a:off x="6440345" y="2851016"/>
          <a:ext cx="4042641" cy="1403467"/>
        </a:xfrm>
        <a:prstGeom prst="ellipse">
          <a:avLst/>
        </a:prstGeom>
        <a:solidFill>
          <a:srgbClr val="9BE5F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ДУХОВНОЕ И ФИЗИЧЕСКОЕ РАЗВИТИЕ ДЕТЕЙ</a:t>
          </a:r>
          <a:endParaRPr lang="ru-RU" sz="18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7032376" y="3056549"/>
        <a:ext cx="2858579" cy="992401"/>
      </dsp:txXfrm>
    </dsp:sp>
    <dsp:sp modelId="{CD310EBC-C083-4D98-B5D0-AB9D40E01A08}">
      <dsp:nvSpPr>
        <dsp:cNvPr id="0" name=""/>
        <dsp:cNvSpPr/>
      </dsp:nvSpPr>
      <dsp:spPr>
        <a:xfrm rot="3093351">
          <a:off x="5743897" y="4191674"/>
          <a:ext cx="338440" cy="26771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412174" y="13516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5914483" y="4193173"/>
        <a:ext cx="0" cy="0"/>
      </dsp:txXfrm>
    </dsp:sp>
    <dsp:sp modelId="{8D73D1D3-1A85-444C-B875-625A2A6777F9}">
      <dsp:nvSpPr>
        <dsp:cNvPr id="0" name=""/>
        <dsp:cNvSpPr/>
      </dsp:nvSpPr>
      <dsp:spPr>
        <a:xfrm>
          <a:off x="4709742" y="4279317"/>
          <a:ext cx="4010328" cy="1871498"/>
        </a:xfrm>
        <a:prstGeom prst="ellipse">
          <a:avLst/>
        </a:prstGeom>
        <a:solidFill>
          <a:srgbClr val="9BE5F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РАЗРАБОТКА И РЕАЛИЗАЦИЯ АВТОРСКИХ ПРОГРАММ И МЕТОДИК ПО РАБОТЕ В ДЕТЬМИ С  ОВЗ</a:t>
          </a:r>
          <a:endParaRPr lang="ru-RU" sz="18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5297041" y="4553392"/>
        <a:ext cx="2835730" cy="1323348"/>
      </dsp:txXfrm>
    </dsp:sp>
    <dsp:sp modelId="{E3BB1D39-A695-41EC-92F8-CAD0CA062CCE}">
      <dsp:nvSpPr>
        <dsp:cNvPr id="0" name=""/>
        <dsp:cNvSpPr/>
      </dsp:nvSpPr>
      <dsp:spPr>
        <a:xfrm rot="8293783">
          <a:off x="3353971" y="4282225"/>
          <a:ext cx="1003510" cy="26771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412174" y="13516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3891148" y="4297609"/>
        <a:ext cx="0" cy="0"/>
      </dsp:txXfrm>
    </dsp:sp>
    <dsp:sp modelId="{AD19A711-3240-40ED-B9A2-DED2B55162E2}">
      <dsp:nvSpPr>
        <dsp:cNvPr id="0" name=""/>
        <dsp:cNvSpPr/>
      </dsp:nvSpPr>
      <dsp:spPr>
        <a:xfrm>
          <a:off x="796527" y="4551001"/>
          <a:ext cx="3749321" cy="1605210"/>
        </a:xfrm>
        <a:prstGeom prst="ellipse">
          <a:avLst/>
        </a:prstGeom>
        <a:solidFill>
          <a:srgbClr val="9BE5F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ОТЧЕТНЫЕ КОНЦЕРТЫ И ПРАЗДНИКИ, ПРОВОДИМЫЕ НА ПОСТОЯННОЙ ОСНОВЕ</a:t>
          </a:r>
          <a:endParaRPr lang="ru-RU" sz="1800" kern="1200" baseline="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1345602" y="4786079"/>
        <a:ext cx="2651171" cy="1135054"/>
      </dsp:txXfrm>
    </dsp:sp>
    <dsp:sp modelId="{5D5C61C3-5EFE-422C-96AE-3983882C5FD9}">
      <dsp:nvSpPr>
        <dsp:cNvPr id="0" name=""/>
        <dsp:cNvSpPr/>
      </dsp:nvSpPr>
      <dsp:spPr>
        <a:xfrm rot="15757262">
          <a:off x="4761592" y="1927518"/>
          <a:ext cx="358382" cy="26771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412174" y="13516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4933049" y="1950939"/>
        <a:ext cx="0" cy="0"/>
      </dsp:txXfrm>
    </dsp:sp>
    <dsp:sp modelId="{D55FE84B-07D8-4A79-879B-DB3DE7397B65}">
      <dsp:nvSpPr>
        <dsp:cNvPr id="0" name=""/>
        <dsp:cNvSpPr/>
      </dsp:nvSpPr>
      <dsp:spPr>
        <a:xfrm>
          <a:off x="3384523" y="195527"/>
          <a:ext cx="2863727" cy="1569638"/>
        </a:xfrm>
        <a:prstGeom prst="ellipse">
          <a:avLst/>
        </a:prstGeom>
        <a:solidFill>
          <a:srgbClr val="9BE5F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ПРОВЕДЕНИЕ МАСТЕР-КЛАССОВ ДЛЯ ПЕДАГОГОВ</a:t>
          </a:r>
          <a:endParaRPr lang="ru-RU" sz="18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3803906" y="425395"/>
        <a:ext cx="2024961" cy="1109902"/>
      </dsp:txXfrm>
    </dsp:sp>
    <dsp:sp modelId="{546B5128-3564-40C5-9CD8-BC987C73256E}">
      <dsp:nvSpPr>
        <dsp:cNvPr id="0" name=""/>
        <dsp:cNvSpPr/>
      </dsp:nvSpPr>
      <dsp:spPr>
        <a:xfrm rot="12192321">
          <a:off x="3367936" y="2560598"/>
          <a:ext cx="627054" cy="26771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412174" y="13516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3689694" y="2594569"/>
        <a:ext cx="0" cy="0"/>
      </dsp:txXfrm>
    </dsp:sp>
    <dsp:sp modelId="{EB629845-C764-47F6-9529-33BD42EEF461}">
      <dsp:nvSpPr>
        <dsp:cNvPr id="0" name=""/>
        <dsp:cNvSpPr/>
      </dsp:nvSpPr>
      <dsp:spPr>
        <a:xfrm>
          <a:off x="535213" y="1157715"/>
          <a:ext cx="3287759" cy="1544372"/>
        </a:xfrm>
        <a:prstGeom prst="ellipse">
          <a:avLst/>
        </a:prstGeom>
        <a:solidFill>
          <a:srgbClr val="9BE5F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БЛАГОТВОРИТЕЛЬНЫЕ АКЦИИ И ПРОЕКТЫ</a:t>
          </a:r>
          <a:endParaRPr lang="ru-RU" sz="18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1016694" y="1383883"/>
        <a:ext cx="2324797" cy="1092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569A-F0F5-4987-A17B-9F1E296B4CCF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D298-9FD7-4303-8151-6FA7F1F2F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77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569A-F0F5-4987-A17B-9F1E296B4CCF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D298-9FD7-4303-8151-6FA7F1F2F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68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569A-F0F5-4987-A17B-9F1E296B4CCF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D298-9FD7-4303-8151-6FA7F1F2F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756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569A-F0F5-4987-A17B-9F1E296B4CCF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D298-9FD7-4303-8151-6FA7F1F2F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413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569A-F0F5-4987-A17B-9F1E296B4CCF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D298-9FD7-4303-8151-6FA7F1F2F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677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569A-F0F5-4987-A17B-9F1E296B4CCF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D298-9FD7-4303-8151-6FA7F1F2F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10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569A-F0F5-4987-A17B-9F1E296B4CCF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D298-9FD7-4303-8151-6FA7F1F2F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18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569A-F0F5-4987-A17B-9F1E296B4CCF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D298-9FD7-4303-8151-6FA7F1F2F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299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569A-F0F5-4987-A17B-9F1E296B4CCF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D298-9FD7-4303-8151-6FA7F1F2F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425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569A-F0F5-4987-A17B-9F1E296B4CCF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D298-9FD7-4303-8151-6FA7F1F2F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658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569A-F0F5-4987-A17B-9F1E296B4CCF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D298-9FD7-4303-8151-6FA7F1F2F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191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569A-F0F5-4987-A17B-9F1E296B4CCF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D298-9FD7-4303-8151-6FA7F1F2F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223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569A-F0F5-4987-A17B-9F1E296B4CCF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D298-9FD7-4303-8151-6FA7F1F2F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272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569A-F0F5-4987-A17B-9F1E296B4CCF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D298-9FD7-4303-8151-6FA7F1F2F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080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569A-F0F5-4987-A17B-9F1E296B4CCF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D298-9FD7-4303-8151-6FA7F1F2F70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7863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569A-F0F5-4987-A17B-9F1E296B4CCF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D298-9FD7-4303-8151-6FA7F1F2F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961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569A-F0F5-4987-A17B-9F1E296B4CCF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D298-9FD7-4303-8151-6FA7F1F2F70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492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569A-F0F5-4987-A17B-9F1E296B4CCF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D298-9FD7-4303-8151-6FA7F1F2F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6390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569A-F0F5-4987-A17B-9F1E296B4CCF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D298-9FD7-4303-8151-6FA7F1F2F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657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569A-F0F5-4987-A17B-9F1E296B4CCF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D298-9FD7-4303-8151-6FA7F1F2F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252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569A-F0F5-4987-A17B-9F1E296B4CCF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D298-9FD7-4303-8151-6FA7F1F2F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07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569A-F0F5-4987-A17B-9F1E296B4CCF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D298-9FD7-4303-8151-6FA7F1F2F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85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569A-F0F5-4987-A17B-9F1E296B4CCF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D298-9FD7-4303-8151-6FA7F1F2F70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481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569A-F0F5-4987-A17B-9F1E296B4CCF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D298-9FD7-4303-8151-6FA7F1F2F70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51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569A-F0F5-4987-A17B-9F1E296B4CCF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D298-9FD7-4303-8151-6FA7F1F2F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79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569A-F0F5-4987-A17B-9F1E296B4CCF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D298-9FD7-4303-8151-6FA7F1F2F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18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569A-F0F5-4987-A17B-9F1E296B4CCF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D298-9FD7-4303-8151-6FA7F1F2F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67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45C569A-F0F5-4987-A17B-9F1E296B4CCF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3D298-9FD7-4303-8151-6FA7F1F2F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37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C569A-F0F5-4987-A17B-9F1E296B4CCF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093D298-9FD7-4303-8151-6FA7F1F2F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61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ИНКЛЮЗИВНЫЙ ЦЕНТР ТВОРЧЕСТВА «КАРНАВАЛ»</a:t>
            </a:r>
            <a:endParaRPr lang="ru-RU" sz="6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5283888"/>
            <a:ext cx="7766936" cy="1096899"/>
          </a:xfrm>
          <a:noFill/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Авторы: Гордеев Максим Юрьевич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Гордеева Инга Алексеевна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31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9542" y="677101"/>
            <a:ext cx="3986232" cy="56289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58" y="547599"/>
            <a:ext cx="3988734" cy="56324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303" y="621096"/>
            <a:ext cx="3936687" cy="55589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5047" y="125796"/>
            <a:ext cx="1112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Мы в социальных сетях «В Контакте», «Одноклассники», «</a:t>
            </a:r>
            <a:r>
              <a:rPr lang="ru-RU" dirty="0" err="1" smtClean="0"/>
              <a:t>Фейсбук</a:t>
            </a:r>
            <a:r>
              <a:rPr lang="ru-RU" dirty="0" smtClean="0"/>
              <a:t>»;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47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042" y="1366858"/>
            <a:ext cx="4241339" cy="53670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54" y="997526"/>
            <a:ext cx="4488872" cy="586047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3290" y="351195"/>
            <a:ext cx="4606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Сотрудничество со Всероссийским медиа-порталом «Другая Россия»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64727" y="997526"/>
            <a:ext cx="6774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Сотрудничество с проектом-конкурсом «Леди Кузбасса 2017»</a:t>
            </a:r>
          </a:p>
        </p:txBody>
      </p:sp>
    </p:spTree>
    <p:extLst>
      <p:ext uri="{BB962C8B-B14F-4D97-AF65-F5344CB8AC3E}">
        <p14:creationId xmlns:p14="http://schemas.microsoft.com/office/powerpoint/2010/main" val="380728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71157994"/>
              </p:ext>
            </p:extLst>
          </p:nvPr>
        </p:nvGraphicFramePr>
        <p:xfrm>
          <a:off x="568036" y="318654"/>
          <a:ext cx="10792691" cy="623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678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3740727"/>
            <a:ext cx="8596668" cy="78672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7507" y="259330"/>
            <a:ext cx="9402966" cy="659867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800" b="1" dirty="0">
                <a:solidFill>
                  <a:schemeClr val="tx1"/>
                </a:solidFill>
              </a:rPr>
              <a:t>Гордеев Максим Юрьевич</a:t>
            </a:r>
            <a:r>
              <a:rPr lang="ru-RU" sz="1800" dirty="0">
                <a:solidFill>
                  <a:schemeClr val="tx1"/>
                </a:solidFill>
              </a:rPr>
              <a:t> – директор </a:t>
            </a:r>
            <a:r>
              <a:rPr lang="ru-RU" sz="1800" dirty="0" smtClean="0">
                <a:solidFill>
                  <a:schemeClr val="tx1"/>
                </a:solidFill>
              </a:rPr>
              <a:t>Центра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творчества. Отец троих детей.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Автор проекта «Инклюзивный Центр творчества «КАРНАВАЛ»».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Образование</a:t>
            </a:r>
            <a:r>
              <a:rPr lang="ru-RU" sz="1800" dirty="0">
                <a:solidFill>
                  <a:schemeClr val="tx1"/>
                </a:solidFill>
              </a:rPr>
              <a:t>: Кемеровское областное училище культуры (педагог-организатор, руководитель ансамбля народного танца, Кемеровская государственная академия культуры и искусств (художественный руководитель хореографического коллектива, преподаватель), аспирантура Кемеровского государственного университета культуры и искусств (исследователь, преподаватель-исследователь</a:t>
            </a:r>
            <a:r>
              <a:rPr lang="ru-RU" sz="1800" dirty="0" smtClean="0">
                <a:solidFill>
                  <a:schemeClr val="tx1"/>
                </a:solidFill>
              </a:rPr>
              <a:t>).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Хореограф, балетмейстер, специалист по танцевально-двигательной терапии.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Стаж педагогической работы </a:t>
            </a:r>
            <a:r>
              <a:rPr lang="ru-RU" sz="1800" dirty="0">
                <a:solidFill>
                  <a:schemeClr val="tx1"/>
                </a:solidFill>
              </a:rPr>
              <a:t>– 15 лет</a:t>
            </a:r>
            <a:r>
              <a:rPr lang="ru-RU" sz="1800" dirty="0" smtClean="0">
                <a:solidFill>
                  <a:schemeClr val="tx1"/>
                </a:solidFill>
              </a:rPr>
              <a:t>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Автор более 10 научных и научно-методических </a:t>
            </a:r>
            <a:r>
              <a:rPr lang="ru-RU" sz="1800" dirty="0">
                <a:solidFill>
                  <a:schemeClr val="tx1"/>
                </a:solidFill>
              </a:rPr>
              <a:t>работ. Соавтор нескольких социально значимых проектов в сфере образования и культуры. 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Победитель </a:t>
            </a:r>
            <a:r>
              <a:rPr lang="ru-RU" sz="1800" dirty="0">
                <a:solidFill>
                  <a:schemeClr val="tx1"/>
                </a:solidFill>
              </a:rPr>
              <a:t>конкурса «Мой город – моя семья» в номинации «Отец года». </a:t>
            </a:r>
            <a:r>
              <a:rPr lang="ru-RU" sz="1800" dirty="0" smtClean="0">
                <a:solidFill>
                  <a:schemeClr val="tx1"/>
                </a:solidFill>
              </a:rPr>
              <a:t>Участник областного конкурса </a:t>
            </a:r>
            <a:r>
              <a:rPr lang="ru-RU" sz="1800" dirty="0">
                <a:solidFill>
                  <a:schemeClr val="tx1"/>
                </a:solidFill>
              </a:rPr>
              <a:t>«Молодая семья Кузбасса – 2010». 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Лауреат </a:t>
            </a:r>
            <a:r>
              <a:rPr lang="ru-RU" sz="1800" dirty="0">
                <a:solidFill>
                  <a:schemeClr val="tx1"/>
                </a:solidFill>
              </a:rPr>
              <a:t>Губернаторской премии в области культуры и искусства</a:t>
            </a:r>
            <a:r>
              <a:rPr lang="ru-RU" sz="1800" dirty="0" smtClean="0">
                <a:solidFill>
                  <a:schemeClr val="tx1"/>
                </a:solidFill>
              </a:rPr>
              <a:t>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Член </a:t>
            </a:r>
            <a:r>
              <a:rPr lang="ru-RU" sz="1800" dirty="0">
                <a:solidFill>
                  <a:schemeClr val="tx1"/>
                </a:solidFill>
              </a:rPr>
              <a:t>Международного Танцевального Совета Юнеско (CID UNESCO</a:t>
            </a:r>
            <a:r>
              <a:rPr lang="ru-RU" sz="1800" dirty="0" smtClean="0">
                <a:solidFill>
                  <a:schemeClr val="tx1"/>
                </a:solidFill>
              </a:rPr>
              <a:t>).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Член </a:t>
            </a:r>
            <a:r>
              <a:rPr lang="ru-RU" sz="1800" dirty="0">
                <a:solidFill>
                  <a:schemeClr val="tx1"/>
                </a:solidFill>
              </a:rPr>
              <a:t>“Сетевого сообщества “Российская культурология””.</a:t>
            </a:r>
          </a:p>
        </p:txBody>
      </p:sp>
      <p:pic>
        <p:nvPicPr>
          <p:cNvPr id="5" name="Picture 2" descr="http://docs.telecom.media/images/image6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677" y="110395"/>
            <a:ext cx="2269971" cy="253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76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1726" y="380576"/>
            <a:ext cx="8620459" cy="6325024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2600" b="1" dirty="0">
                <a:solidFill>
                  <a:schemeClr val="tx1"/>
                </a:solidFill>
              </a:rPr>
              <a:t>Гордеева Инга Алексеевна</a:t>
            </a:r>
            <a:r>
              <a:rPr lang="ru-RU" sz="2600" dirty="0">
                <a:solidFill>
                  <a:schemeClr val="tx1"/>
                </a:solidFill>
              </a:rPr>
              <a:t> – исполнительный директор Центра творчества. Мама троих детей. Автор проекта «Инклюзивный Центр творчества «КАРНАВАЛ</a:t>
            </a:r>
            <a:r>
              <a:rPr lang="ru-RU" sz="2600" dirty="0" smtClean="0">
                <a:solidFill>
                  <a:schemeClr val="tx1"/>
                </a:solidFill>
              </a:rPr>
              <a:t>»».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2600" dirty="0" smtClean="0">
                <a:solidFill>
                  <a:schemeClr val="tx1"/>
                </a:solidFill>
              </a:rPr>
              <a:t>Образование</a:t>
            </a:r>
            <a:r>
              <a:rPr lang="ru-RU" sz="2600" dirty="0">
                <a:solidFill>
                  <a:schemeClr val="tx1"/>
                </a:solidFill>
              </a:rPr>
              <a:t>: Московский государственный университет коммерции (экономист), Кемеровский государственный университет (преподаватель высшей школы). Кандидат экономических наук, доцент.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2600" dirty="0">
                <a:solidFill>
                  <a:schemeClr val="tx1"/>
                </a:solidFill>
              </a:rPr>
              <a:t>Стаж педагогической работы – 20 лет.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2600" dirty="0">
                <a:solidFill>
                  <a:schemeClr val="tx1"/>
                </a:solidFill>
              </a:rPr>
              <a:t>Автор более 50 научных и учебно-методических трудов, в т. ч. монографии. Соавтор нескольких социально значимых проектов в сфере образования и культуры.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2600" dirty="0" smtClean="0">
                <a:solidFill>
                  <a:schemeClr val="tx1"/>
                </a:solidFill>
              </a:rPr>
              <a:t>Победитель </a:t>
            </a:r>
            <a:r>
              <a:rPr lang="ru-RU" sz="2600" dirty="0">
                <a:solidFill>
                  <a:schemeClr val="tx1"/>
                </a:solidFill>
              </a:rPr>
              <a:t>Второго Всероссийского конкурса “Успешная мама – 2015” в номинации “Мама-преподаватель”.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2600" dirty="0">
                <a:solidFill>
                  <a:schemeClr val="tx1"/>
                </a:solidFill>
              </a:rPr>
              <a:t>Обладательница титула “Миссис Артистизм” </a:t>
            </a:r>
            <a:r>
              <a:rPr lang="ru-RU" sz="2600" dirty="0" smtClean="0">
                <a:solidFill>
                  <a:schemeClr val="tx1"/>
                </a:solidFill>
              </a:rPr>
              <a:t>городского конкурса “Миссис </a:t>
            </a:r>
            <a:r>
              <a:rPr lang="ru-RU" sz="2600" dirty="0">
                <a:solidFill>
                  <a:schemeClr val="tx1"/>
                </a:solidFill>
              </a:rPr>
              <a:t>Кемерово – 2016</a:t>
            </a:r>
            <a:r>
              <a:rPr lang="ru-RU" sz="2600" dirty="0" smtClean="0">
                <a:solidFill>
                  <a:schemeClr val="tx1"/>
                </a:solidFill>
              </a:rPr>
              <a:t>”.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2600" dirty="0" smtClean="0">
                <a:solidFill>
                  <a:schemeClr val="tx1"/>
                </a:solidFill>
              </a:rPr>
              <a:t>Участница </a:t>
            </a:r>
            <a:r>
              <a:rPr lang="ru-RU" sz="2600" dirty="0">
                <a:solidFill>
                  <a:schemeClr val="tx1"/>
                </a:solidFill>
              </a:rPr>
              <a:t>областного конкурса «Молодая семья Кузбасса – 2010». 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ru-RU" sz="1400" dirty="0">
              <a:solidFill>
                <a:schemeClr val="bg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754" y="152400"/>
            <a:ext cx="2736699" cy="42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5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73" y="200224"/>
            <a:ext cx="2457541" cy="33740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852" y="250570"/>
            <a:ext cx="2396837" cy="33886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727" y="217683"/>
            <a:ext cx="2468129" cy="33885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4" y="3606279"/>
            <a:ext cx="4310006" cy="3139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40" y="3862364"/>
            <a:ext cx="3958416" cy="28831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845" y="200224"/>
            <a:ext cx="2480846" cy="34060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355" y="3749893"/>
            <a:ext cx="2181912" cy="299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8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0" y="168780"/>
            <a:ext cx="4324510" cy="648139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58145" y="305491"/>
            <a:ext cx="7562050" cy="10232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Segoe Script" panose="020B0504020000000003" pitchFamily="34" charset="0"/>
                <a:ea typeface="MS Mincho" panose="02020609040205080304" pitchFamily="49" charset="-128"/>
                <a:cs typeface="Aharoni" panose="02010803020104030203" pitchFamily="2" charset="-79"/>
              </a:rPr>
              <a:t>МОЯ ЛЮБИМАЯ СЕМЬЯ- ГЛАВНАЯ ЦЕННОСТЬ МОЕЙ ЖИЗНИ</a:t>
            </a:r>
            <a:endParaRPr lang="ru-RU" sz="2800" b="1" dirty="0">
              <a:solidFill>
                <a:srgbClr val="C00000"/>
              </a:solidFill>
              <a:latin typeface="Segoe Script" panose="020B0504020000000003" pitchFamily="34" charset="0"/>
              <a:ea typeface="MS Mincho" panose="02020609040205080304" pitchFamily="49" charset="-128"/>
              <a:cs typeface="Aharoni" panose="02010803020104030203" pitchFamily="2" charset="-79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230">
            <a:off x="8830921" y="1266116"/>
            <a:ext cx="3269064" cy="21811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0576">
            <a:off x="4390841" y="1393579"/>
            <a:ext cx="3154026" cy="21044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751" y="3374047"/>
            <a:ext cx="2091973" cy="33943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755">
            <a:off x="4879975" y="3615145"/>
            <a:ext cx="2022932" cy="30343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1241">
            <a:off x="9781724" y="3585723"/>
            <a:ext cx="2009904" cy="3014857"/>
          </a:xfrm>
          <a:prstGeom prst="rect">
            <a:avLst/>
          </a:prstGeom>
        </p:spPr>
      </p:pic>
      <p:sp>
        <p:nvSpPr>
          <p:cNvPr id="11" name="Сердце 10"/>
          <p:cNvSpPr/>
          <p:nvPr/>
        </p:nvSpPr>
        <p:spPr>
          <a:xfrm>
            <a:off x="7436654" y="1532608"/>
            <a:ext cx="1684166" cy="1282475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66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28" y="220134"/>
            <a:ext cx="11790218" cy="83281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ГЛАВНЫЙ СЕМЕЙНЫЙ ПРОЕКТ – ЦЕНТР ТВОРЧЕСТВА «КАРНАВАЛ»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911" y="863494"/>
            <a:ext cx="2514398" cy="52700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17" y="907675"/>
            <a:ext cx="3774816" cy="21233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2501">
            <a:off x="9455360" y="965295"/>
            <a:ext cx="2644784" cy="14876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222" y="864469"/>
            <a:ext cx="2308097" cy="34621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0" y="4040776"/>
            <a:ext cx="3434768" cy="22898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205" y="4626490"/>
            <a:ext cx="3172031" cy="21146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466" y="4371803"/>
            <a:ext cx="1579583" cy="236937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09730" y="3072219"/>
            <a:ext cx="40124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Уникальный проект – «Танцевальный </a:t>
            </a:r>
            <a:r>
              <a:rPr lang="ru-RU" b="1" dirty="0" err="1" smtClean="0">
                <a:solidFill>
                  <a:srgbClr val="C00000"/>
                </a:solidFill>
              </a:rPr>
              <a:t>релакс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для детей с особым развитием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441694" y="2632417"/>
            <a:ext cx="27558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Участие в конкурсах, фестивалях, концертах, в т. ч. в социально значимых мероприятиях и благотворительных акциях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606642" y="4471816"/>
            <a:ext cx="33554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Наши приоритеты – развитие личности, художественно-эстетическое воспитание, сохранение и развитие семейных традиций и ценностей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28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5771" y="470335"/>
            <a:ext cx="9339502" cy="60135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/>
              <a:t>      </a:t>
            </a:r>
            <a:r>
              <a:rPr lang="ru-RU" sz="2000" dirty="0" smtClean="0">
                <a:solidFill>
                  <a:srgbClr val="002060"/>
                </a:solidFill>
              </a:rPr>
              <a:t>Инклюзивный </a:t>
            </a:r>
            <a:r>
              <a:rPr lang="ru-RU" sz="2000" dirty="0">
                <a:solidFill>
                  <a:srgbClr val="002060"/>
                </a:solidFill>
              </a:rPr>
              <a:t>Центр творчества «КАРНАВАЛ</a:t>
            </a:r>
            <a:r>
              <a:rPr lang="ru-RU" sz="2000" dirty="0" smtClean="0">
                <a:solidFill>
                  <a:srgbClr val="002060"/>
                </a:solidFill>
              </a:rPr>
              <a:t>» </a:t>
            </a:r>
            <a:r>
              <a:rPr lang="ru-RU" sz="2000" dirty="0">
                <a:solidFill>
                  <a:srgbClr val="002060"/>
                </a:solidFill>
              </a:rPr>
              <a:t>- это </a:t>
            </a:r>
            <a:r>
              <a:rPr lang="ru-RU" sz="2000" dirty="0" smtClean="0">
                <a:solidFill>
                  <a:srgbClr val="002060"/>
                </a:solidFill>
              </a:rPr>
              <a:t>первая </a:t>
            </a:r>
            <a:r>
              <a:rPr lang="ru-RU" sz="2000" smtClean="0">
                <a:solidFill>
                  <a:srgbClr val="002060"/>
                </a:solidFill>
              </a:rPr>
              <a:t>и единственная в </a:t>
            </a:r>
            <a:r>
              <a:rPr lang="ru-RU" sz="2000" dirty="0" smtClean="0">
                <a:solidFill>
                  <a:srgbClr val="002060"/>
                </a:solidFill>
              </a:rPr>
              <a:t>г. Кемерово творческая </a:t>
            </a:r>
            <a:r>
              <a:rPr lang="ru-RU" sz="2000" dirty="0">
                <a:solidFill>
                  <a:srgbClr val="002060"/>
                </a:solidFill>
              </a:rPr>
              <a:t>организация, основной целью деятельности которой является создание инклюзивного пространства, способствующего раскрытию творческого потенциала, развитию талантов, культурной самобытности детей с </a:t>
            </a:r>
            <a:r>
              <a:rPr lang="ru-RU" sz="2000" dirty="0" smtClean="0">
                <a:solidFill>
                  <a:srgbClr val="002060"/>
                </a:solidFill>
              </a:rPr>
              <a:t>ограниченными возможностями здоровья и их здоровых </a:t>
            </a:r>
            <a:r>
              <a:rPr lang="ru-RU" sz="2000" dirty="0">
                <a:solidFill>
                  <a:srgbClr val="002060"/>
                </a:solidFill>
              </a:rPr>
              <a:t>сверстников.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      На сегодняшний день имеют место эпизоды инклюзивного образования, однако инклюзивное творчество – это совершенно новое направление в системе обеспечения интеграции детей с особенностями развития в общество. Кроме </a:t>
            </a:r>
            <a:r>
              <a:rPr lang="ru-RU" sz="2000" dirty="0">
                <a:solidFill>
                  <a:srgbClr val="002060"/>
                </a:solidFill>
              </a:rPr>
              <a:t>того, как показывает опыт нашей работы, такой проект очень важен не только для детей, которые занимаются в Центре различными </a:t>
            </a:r>
            <a:r>
              <a:rPr lang="ru-RU" sz="2000" dirty="0" smtClean="0">
                <a:solidFill>
                  <a:srgbClr val="002060"/>
                </a:solidFill>
              </a:rPr>
              <a:t>видами </a:t>
            </a:r>
            <a:r>
              <a:rPr lang="ru-RU" sz="2000" dirty="0">
                <a:solidFill>
                  <a:srgbClr val="002060"/>
                </a:solidFill>
              </a:rPr>
              <a:t>творчества, но и для родителей, а также педагогов, которые получают здесь бесценный </a:t>
            </a:r>
            <a:r>
              <a:rPr lang="ru-RU" sz="2000" dirty="0" smtClean="0">
                <a:solidFill>
                  <a:srgbClr val="002060"/>
                </a:solidFill>
              </a:rPr>
              <a:t>опыт.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1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318655"/>
            <a:ext cx="9199417" cy="622069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	По оценкам независимых экспертов в России на сегодняшний момент насчитывается около полутора миллионов детей-инвалидов, что составляет около пяти процентов от общего детского населения страны. и этот показатель с каждым годом только растет.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в развитых странах 250 из 10 000 детей инвалиды, и также отмечается тенденция к увеличению.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	В этой связи появляется острая необходимость в создании условий для обучения, воспитания и развития детей </a:t>
            </a:r>
            <a:r>
              <a:rPr lang="ru-RU" sz="2000" dirty="0">
                <a:solidFill>
                  <a:srgbClr val="002060"/>
                </a:solidFill>
              </a:rPr>
              <a:t>с ОВЗ. Независимо от физических и умственных </a:t>
            </a:r>
            <a:r>
              <a:rPr lang="ru-RU" sz="2000" dirty="0" smtClean="0">
                <a:solidFill>
                  <a:srgbClr val="002060"/>
                </a:solidFill>
              </a:rPr>
              <a:t>способностей необходимо </a:t>
            </a:r>
            <a:r>
              <a:rPr lang="ru-RU" sz="2000" dirty="0">
                <a:solidFill>
                  <a:srgbClr val="002060"/>
                </a:solidFill>
              </a:rPr>
              <a:t>предоставить возможность каждому ребенку удовлетворить свою потребность в </a:t>
            </a:r>
            <a:r>
              <a:rPr lang="ru-RU" sz="2000" dirty="0" smtClean="0">
                <a:solidFill>
                  <a:srgbClr val="002060"/>
                </a:solidFill>
              </a:rPr>
              <a:t>образовании и творческом развитии. Поэтому создание инклюзивных центров творчества, на наш взгляд, является сегодня самым актуальным направлением в рамках создания интегрированного пространства.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4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498" y="414916"/>
            <a:ext cx="10752666" cy="611057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     Значимость данного проекта обусловлена его актуальностью и отсутствием подобных центров в г. Кемерово. Последнее несомненно обедняет возможности семей, воспитывающих «особых» детей, в их воспитании, развитии и реабилитации, а также негативно сказывается на восприятии обществом целого мира «особых» людей.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      Благодаря нашему </a:t>
            </a:r>
            <a:r>
              <a:rPr lang="ru-RU" dirty="0">
                <a:solidFill>
                  <a:srgbClr val="002060"/>
                </a:solidFill>
              </a:rPr>
              <a:t>проекту </a:t>
            </a:r>
            <a:r>
              <a:rPr lang="ru-RU" dirty="0" smtClean="0">
                <a:solidFill>
                  <a:srgbClr val="002060"/>
                </a:solidFill>
              </a:rPr>
              <a:t>дети, родители и педагоги получают уникальную возможность приобщиться к новым для них знаниям, умениям и навыкам взаимодействия и творческого сотрудничества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smtClean="0">
                <a:solidFill>
                  <a:srgbClr val="002060"/>
                </a:solidFill>
              </a:rPr>
              <a:t>Участие </a:t>
            </a:r>
            <a:r>
              <a:rPr lang="ru-RU" dirty="0">
                <a:solidFill>
                  <a:srgbClr val="002060"/>
                </a:solidFill>
              </a:rPr>
              <a:t>в проекте </a:t>
            </a:r>
            <a:r>
              <a:rPr lang="ru-RU" dirty="0" smtClean="0">
                <a:solidFill>
                  <a:srgbClr val="002060"/>
                </a:solidFill>
              </a:rPr>
              <a:t>позволит педагогам </a:t>
            </a:r>
            <a:r>
              <a:rPr lang="ru-RU" dirty="0">
                <a:solidFill>
                  <a:srgbClr val="002060"/>
                </a:solidFill>
              </a:rPr>
              <a:t>получить основные принципы работы с инклюзивным подходом, практические навыки по организации творческой инклюзивной среды, а также, узнать психологические особенности работы с детьми с инвалидностью и их родителями. Каждое творческое пространство: семинары, мастер-классы, тренинги - являются уникальными, и отражают потребности общества в инклюзивном творчестве детей. Мастер-классы объединяют педагогов, желающих получить полную информацию о накопленном опыте педагога-мастера, освоить и использовать разработанные и апробированные им на практике программы, методики, технологии. </a:t>
            </a:r>
          </a:p>
        </p:txBody>
      </p:sp>
    </p:spTree>
    <p:extLst>
      <p:ext uri="{BB962C8B-B14F-4D97-AF65-F5344CB8AC3E}">
        <p14:creationId xmlns:p14="http://schemas.microsoft.com/office/powerpoint/2010/main" val="358352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456" y="514669"/>
            <a:ext cx="10844107" cy="11063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Список услуг, предоставляемых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Инклюзивным Центром творчества «КАРНАВАЛ»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53746977"/>
              </p:ext>
            </p:extLst>
          </p:nvPr>
        </p:nvGraphicFramePr>
        <p:xfrm>
          <a:off x="886691" y="1828799"/>
          <a:ext cx="10002982" cy="4738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81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545" y="160098"/>
            <a:ext cx="11679382" cy="934411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Особенностью нашего Центра творчества является то, что клиенты могут получать как отдельную услугу, так и целый комплекс грамотно подобранных и гармонично сочетающихся между собой занятий, объединенных в так называемые </a:t>
            </a:r>
            <a:r>
              <a:rPr lang="ru-RU" sz="2000" dirty="0" smtClean="0">
                <a:solidFill>
                  <a:srgbClr val="002060"/>
                </a:solidFill>
              </a:rPr>
              <a:t>школы. </a:t>
            </a: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2373928"/>
              </p:ext>
            </p:extLst>
          </p:nvPr>
        </p:nvGraphicFramePr>
        <p:xfrm>
          <a:off x="457199" y="1288474"/>
          <a:ext cx="11360727" cy="5278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210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3122" y="226493"/>
            <a:ext cx="10905067" cy="6257433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</a:rPr>
              <a:t>ИП Гордеев Максим </a:t>
            </a:r>
            <a:r>
              <a:rPr lang="ru-RU" sz="2400" dirty="0">
                <a:solidFill>
                  <a:srgbClr val="002060"/>
                </a:solidFill>
              </a:rPr>
              <a:t>Юрьевич зарегистрировано  04 сентября 2015 г</a:t>
            </a:r>
            <a:r>
              <a:rPr lang="ru-RU" sz="2400" dirty="0" smtClean="0">
                <a:solidFill>
                  <a:srgbClr val="002060"/>
                </a:solidFill>
              </a:rPr>
              <a:t>. Работает по упрощенной системе налогообложения.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Финансовые показатели за 2015-2016 гг.: </a:t>
            </a:r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10458730"/>
              </p:ext>
            </p:extLst>
          </p:nvPr>
        </p:nvGraphicFramePr>
        <p:xfrm>
          <a:off x="1163781" y="2036618"/>
          <a:ext cx="8562110" cy="431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091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5745" y="96982"/>
            <a:ext cx="113330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 нашего Центра есть свой фирменный стиль, который включает логотип, лозунг, стиль позиционирования услуг на рынке.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effectLst/>
                <a:ea typeface="Calibri" panose="020F0502020204030204" pitchFamily="34" charset="0"/>
              </a:rPr>
              <a:t/>
            </a:r>
            <a:br>
              <a:rPr lang="ru-RU" dirty="0" smtClean="0">
                <a:effectLst/>
                <a:ea typeface="Calibri" panose="020F0502020204030204" pitchFamily="34" charset="0"/>
              </a:rPr>
            </a:br>
            <a:r>
              <a:rPr lang="ru-RU" dirty="0" smtClean="0"/>
              <a:t>Маркетинговая программа, имеющая цель укомплектовать группы центра, включает в себя целый ряд мероприятий: 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1. разработка и размещение рекламных баннеров на авто и в детских поликлиниках, обслуживающих детей из микрорайона, в котором находится Центр;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2. наличие и продвижение сайта Центра (карнавал42.рф); </a:t>
            </a:r>
          </a:p>
          <a:p>
            <a:pPr>
              <a:lnSpc>
                <a:spcPct val="150000"/>
              </a:lnSpc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45" y="96982"/>
            <a:ext cx="3651656" cy="19257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5745" y="5544627"/>
            <a:ext cx="1112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 наличие и ведение групп Центра в социальных сетях «В Контакте», «Одноклассники», «</a:t>
            </a:r>
            <a:r>
              <a:rPr lang="ru-RU" dirty="0" err="1" smtClean="0"/>
              <a:t>Фейсбук</a:t>
            </a:r>
            <a:r>
              <a:rPr lang="ru-RU" dirty="0" smtClean="0"/>
              <a:t>»;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89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8036" y="474345"/>
            <a:ext cx="1061258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4. распечатка и распространение цветных рекламно-информационных листовок; 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5. рассылка уведомлений семьям, имеющим детей;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6. проведение церемонии открытия Центра в формате Дня открытых дверей;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7. использование личных контактов и связей для распространения информации о Центре;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8. сотрудничество с государственными и негосударственными учреждениями и организациями, оказывающими услуги семьям с детьми;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9. сотрудничество со СМИ.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3429">
            <a:off x="9384413" y="2702166"/>
            <a:ext cx="2114167" cy="37618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9" y="3475166"/>
            <a:ext cx="4537209" cy="30135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492" y="2785134"/>
            <a:ext cx="2891284" cy="385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Другая 9">
      <a:dk1>
        <a:sysClr val="windowText" lastClr="000000"/>
      </a:dk1>
      <a:lt1>
        <a:srgbClr val="FEE599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рань">
  <a:themeElements>
    <a:clrScheme name="Другая 1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FFF00"/>
      </a:accent1>
      <a:accent2>
        <a:srgbClr val="93DE6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Природа</Template>
  <TotalTime>1534</TotalTime>
  <Words>671</Words>
  <Application>Microsoft Office PowerPoint</Application>
  <PresentationFormat>Произвольный</PresentationFormat>
  <Paragraphs>86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HDOfficeLightV0</vt:lpstr>
      <vt:lpstr>Грань</vt:lpstr>
      <vt:lpstr>ИНКЛЮЗИВНЫЙ ЦЕНТР ТВОРЧЕСТВА «КАРНАВАЛ»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Особенностью нашего Центра творчества является то, что клиенты могут получать как отдельную услугу, так и целый комплекс грамотно подобранных и гармонично сочетающихся между собой занятий, объединенных в так называемые школы.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</vt:lpstr>
      <vt:lpstr>Презентация PowerPoint</vt:lpstr>
      <vt:lpstr>Презентация PowerPoint</vt:lpstr>
      <vt:lpstr>Презентация PowerPoint</vt:lpstr>
      <vt:lpstr>ГЛАВНЫЙ СЕМЕЙНЫЙ ПРОЕКТ – ЦЕНТР ТВОРЧЕСТВА «КАРНАВАЛ»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ИНКЛЮЗИВНЫЙ ЦЕНТР ТВОРЧЕСТВА «КАРНАВАЛ»</dc:title>
  <dc:creator>1</dc:creator>
  <cp:lastModifiedBy>Student</cp:lastModifiedBy>
  <cp:revision>31</cp:revision>
  <dcterms:created xsi:type="dcterms:W3CDTF">2016-11-17T15:32:04Z</dcterms:created>
  <dcterms:modified xsi:type="dcterms:W3CDTF">2017-02-07T08:44:52Z</dcterms:modified>
</cp:coreProperties>
</file>