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58" r:id="rId6"/>
    <p:sldId id="261" r:id="rId7"/>
    <p:sldId id="262" r:id="rId8"/>
    <p:sldId id="265" r:id="rId9"/>
    <p:sldId id="260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7C7B-F0FF-4A56-B417-40A3A01B8B8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E7C-1E78-40CC-AE0E-730D3E2A8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3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7C7B-F0FF-4A56-B417-40A3A01B8B8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E7C-1E78-40CC-AE0E-730D3E2A8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8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7C7B-F0FF-4A56-B417-40A3A01B8B8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E7C-1E78-40CC-AE0E-730D3E2A8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61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7C7B-F0FF-4A56-B417-40A3A01B8B8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E7C-1E78-40CC-AE0E-730D3E2A8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2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7C7B-F0FF-4A56-B417-40A3A01B8B8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E7C-1E78-40CC-AE0E-730D3E2A8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90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7C7B-F0FF-4A56-B417-40A3A01B8B8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E7C-1E78-40CC-AE0E-730D3E2A8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1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7C7B-F0FF-4A56-B417-40A3A01B8B8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E7C-1E78-40CC-AE0E-730D3E2A8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83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7C7B-F0FF-4A56-B417-40A3A01B8B8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E7C-1E78-40CC-AE0E-730D3E2A8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7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7C7B-F0FF-4A56-B417-40A3A01B8B8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E7C-1E78-40CC-AE0E-730D3E2A8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9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7C7B-F0FF-4A56-B417-40A3A01B8B8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E7C-1E78-40CC-AE0E-730D3E2A8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17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7C7B-F0FF-4A56-B417-40A3A01B8B8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BE7C-1E78-40CC-AE0E-730D3E2A8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4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D7C7B-F0FF-4A56-B417-40A3A01B8B8E}" type="datetimeFigureOut">
              <a:rPr lang="ru-RU" smtClean="0"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8BE7C-1E78-40CC-AE0E-730D3E2A8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31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Out\Творчество\,d inv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3" y="1900239"/>
            <a:ext cx="2032818" cy="203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1811" y="2378039"/>
            <a:ext cx="670908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Программа </a:t>
            </a:r>
            <a:r>
              <a:rPr lang="ru-RU" sz="3600" b="1" dirty="0" smtClean="0">
                <a:solidFill>
                  <a:srgbClr val="FF0000"/>
                </a:solidFill>
              </a:rPr>
              <a:t>100-дневный </a:t>
            </a:r>
            <a:r>
              <a:rPr lang="ru-RU" sz="3600" b="1" dirty="0" err="1" smtClean="0">
                <a:solidFill>
                  <a:srgbClr val="FF0000"/>
                </a:solidFill>
              </a:rPr>
              <a:t>воркаут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в Московской области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5445224"/>
            <a:ext cx="2821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Куратор программы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Михаил </a:t>
            </a:r>
            <a:r>
              <a:rPr lang="ru-RU" sz="2400" dirty="0" err="1" smtClean="0">
                <a:solidFill>
                  <a:schemeClr val="bg1"/>
                </a:solidFill>
              </a:rPr>
              <a:t>Калдоркин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6755" y="139279"/>
            <a:ext cx="67104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Затраченные ресурсы</a:t>
            </a:r>
            <a:endParaRPr lang="ru-RU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334954"/>
            <a:ext cx="8604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7 </a:t>
            </a:r>
            <a:r>
              <a:rPr lang="ru-RU" sz="2800" dirty="0">
                <a:solidFill>
                  <a:schemeClr val="bg1"/>
                </a:solidFill>
              </a:rPr>
              <a:t>Кураторов </a:t>
            </a:r>
            <a:r>
              <a:rPr lang="ru-RU" sz="2800" dirty="0" smtClean="0">
                <a:solidFill>
                  <a:schemeClr val="bg1"/>
                </a:solidFill>
              </a:rPr>
              <a:t>* 18 </a:t>
            </a:r>
            <a:r>
              <a:rPr lang="ru-RU" sz="2800" dirty="0">
                <a:solidFill>
                  <a:schemeClr val="bg1"/>
                </a:solidFill>
              </a:rPr>
              <a:t>недель </a:t>
            </a:r>
            <a:r>
              <a:rPr lang="ru-RU" sz="2800" dirty="0" smtClean="0">
                <a:solidFill>
                  <a:schemeClr val="bg1"/>
                </a:solidFill>
              </a:rPr>
              <a:t>* 14 </a:t>
            </a:r>
            <a:r>
              <a:rPr lang="ru-RU" sz="2800" dirty="0">
                <a:solidFill>
                  <a:schemeClr val="bg1"/>
                </a:solidFill>
              </a:rPr>
              <a:t>часов </a:t>
            </a:r>
            <a:r>
              <a:rPr lang="ru-RU" sz="2800" dirty="0" smtClean="0">
                <a:solidFill>
                  <a:schemeClr val="bg1"/>
                </a:solidFill>
              </a:rPr>
              <a:t>= </a:t>
            </a:r>
          </a:p>
          <a:p>
            <a:pPr algn="r"/>
            <a:r>
              <a:rPr lang="ru-RU" sz="4000" dirty="0" smtClean="0">
                <a:solidFill>
                  <a:srgbClr val="FF0000"/>
                </a:solidFill>
              </a:rPr>
              <a:t>1 764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человекочасов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516" y="2688590"/>
            <a:ext cx="87129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7 Кураторов * 5 Стартовых наборов =</a:t>
            </a:r>
          </a:p>
          <a:p>
            <a:pPr algn="r"/>
            <a:r>
              <a:rPr lang="ru-RU" sz="4400" dirty="0" smtClean="0">
                <a:solidFill>
                  <a:srgbClr val="FF0000"/>
                </a:solidFill>
              </a:rPr>
              <a:t>35 </a:t>
            </a:r>
            <a:r>
              <a:rPr lang="ru-RU" sz="4000" dirty="0" smtClean="0">
                <a:solidFill>
                  <a:srgbClr val="FF0000"/>
                </a:solidFill>
              </a:rPr>
              <a:t>000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рублей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Стартовый набор включал: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одежду с логотипом </a:t>
            </a:r>
            <a:r>
              <a:rPr lang="ru-RU" sz="2400" dirty="0" err="1" smtClean="0">
                <a:solidFill>
                  <a:schemeClr val="bg1"/>
                </a:solidFill>
              </a:rPr>
              <a:t>воркаута</a:t>
            </a:r>
            <a:r>
              <a:rPr lang="ru-RU" sz="2400" dirty="0" smtClean="0">
                <a:solidFill>
                  <a:schemeClr val="bg1"/>
                </a:solidFill>
              </a:rPr>
              <a:t> (футболка, толстовка, штаны),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флаг с логотипом </a:t>
            </a:r>
            <a:r>
              <a:rPr lang="ru-RU" sz="2400" dirty="0" err="1" smtClean="0">
                <a:solidFill>
                  <a:schemeClr val="bg1"/>
                </a:solidFill>
              </a:rPr>
              <a:t>воркаута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резиновую петлю для тренировок,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силиконовые браслеты для участников,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промо материалы (афиши, визитки, </a:t>
            </a:r>
            <a:r>
              <a:rPr lang="ru-RU" sz="2400" dirty="0" err="1" smtClean="0">
                <a:solidFill>
                  <a:schemeClr val="bg1"/>
                </a:solidFill>
              </a:rPr>
              <a:t>флаеры</a:t>
            </a:r>
            <a:r>
              <a:rPr lang="ru-RU" sz="2400" dirty="0" smtClean="0">
                <a:solidFill>
                  <a:schemeClr val="bg1"/>
                </a:solidFill>
              </a:rPr>
              <a:t>).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512" y="220486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en-US" sz="4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37072"/>
            <a:ext cx="46800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75124"/>
            <a:ext cx="46800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13176"/>
            <a:ext cx="46800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4888" y="3547462"/>
            <a:ext cx="2867708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WORKOUTRUSSIA</a:t>
            </a:r>
          </a:p>
          <a:p>
            <a:endParaRPr lang="en-US" sz="2400" b="1" dirty="0"/>
          </a:p>
          <a:p>
            <a:r>
              <a:rPr lang="en-US" sz="2400" b="1" dirty="0" smtClean="0"/>
              <a:t>WORKOUT.SU</a:t>
            </a:r>
          </a:p>
          <a:p>
            <a:endParaRPr lang="en-US" sz="2400" b="1" dirty="0"/>
          </a:p>
          <a:p>
            <a:r>
              <a:rPr lang="en-US" sz="2400" b="1" dirty="0" smtClean="0"/>
              <a:t>INFO@WORKOUT.SU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192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9" b="37398"/>
          <a:stretch/>
        </p:blipFill>
        <p:spPr bwMode="auto">
          <a:xfrm>
            <a:off x="0" y="723323"/>
            <a:ext cx="9144000" cy="541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6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WorkOut\Фото\Весна 2017\8 светлый мин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2"/>
          <a:stretch/>
        </p:blipFill>
        <p:spPr bwMode="auto">
          <a:xfrm>
            <a:off x="-15977" y="10280"/>
            <a:ext cx="9159977" cy="684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3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WorkOut\Фото\МФТИ\IMG_04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8" t="14545" r="73" b="36071"/>
          <a:stretch/>
        </p:blipFill>
        <p:spPr bwMode="auto">
          <a:xfrm>
            <a:off x="-121144" y="1"/>
            <a:ext cx="9374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asD\Desktop\Russia_Moscow_oblast_locator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7" y="898153"/>
            <a:ext cx="4731940" cy="44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0072" y="305068"/>
            <a:ext cx="3599832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357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участников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86 </a:t>
            </a:r>
            <a:r>
              <a:rPr lang="ru-RU" sz="2400" dirty="0" smtClean="0">
                <a:solidFill>
                  <a:schemeClr val="bg1"/>
                </a:solidFill>
              </a:rPr>
              <a:t>тренировочных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сборов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50</a:t>
            </a:r>
            <a:r>
              <a:rPr lang="ru-RU" sz="2400" dirty="0" smtClean="0">
                <a:solidFill>
                  <a:schemeClr val="bg1"/>
                </a:solidFill>
              </a:rPr>
              <a:t> муниципальных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образований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4400" dirty="0" smtClean="0">
                <a:solidFill>
                  <a:srgbClr val="FF0000"/>
                </a:solidFill>
              </a:rPr>
              <a:t>10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упоминаний в СМИ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(включая </a:t>
            </a:r>
            <a:r>
              <a:rPr lang="ru-RU" sz="2400" dirty="0" err="1" smtClean="0">
                <a:solidFill>
                  <a:schemeClr val="bg1"/>
                </a:solidFill>
              </a:rPr>
              <a:t>МинСпорта</a:t>
            </a:r>
            <a:r>
              <a:rPr lang="ru-RU" sz="2400" dirty="0" smtClean="0">
                <a:solidFill>
                  <a:schemeClr val="bg1"/>
                </a:solidFill>
              </a:rPr>
              <a:t> МО)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Возраст от 9 до 47 лет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Средний возраст – 27 лет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WasD\Downloads\7faa253c4953aacf0ee9dfe47c7db5b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t="244" r="8164" b="2136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p.userapi.com/c637131/v637131281/537c5/YZI20Eix4y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2833" r="8408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s540104.userapi.com/c638823/v638823473/32c24/G23_ufNRHJ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5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1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Статистика по Московской области на финише весна 2017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65105"/>
          <a:stretch/>
        </p:blipFill>
        <p:spPr>
          <a:xfrm>
            <a:off x="45549" y="1196752"/>
            <a:ext cx="9052902" cy="4896544"/>
          </a:xfrm>
        </p:spPr>
      </p:pic>
      <p:sp>
        <p:nvSpPr>
          <p:cNvPr id="14" name="Прямоугольник 13"/>
          <p:cNvSpPr/>
          <p:nvPr/>
        </p:nvSpPr>
        <p:spPr>
          <a:xfrm>
            <a:off x="4283970" y="548680"/>
            <a:ext cx="1296142" cy="5760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293096"/>
            <a:ext cx="449999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wasd37\Desktop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3" t="61235" r="36299" b="28366"/>
          <a:stretch/>
        </p:blipFill>
        <p:spPr bwMode="auto">
          <a:xfrm>
            <a:off x="4556020" y="3933056"/>
            <a:ext cx="998378" cy="110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wasd37\Desktop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1752" r="86759" b="28150"/>
          <a:stretch/>
        </p:blipFill>
        <p:spPr bwMode="auto">
          <a:xfrm>
            <a:off x="4427984" y="1196752"/>
            <a:ext cx="1080119" cy="107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wasd37\Desktop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94" r="86760" b="17208"/>
          <a:stretch/>
        </p:blipFill>
        <p:spPr bwMode="auto">
          <a:xfrm>
            <a:off x="4427983" y="2204864"/>
            <a:ext cx="1080119" cy="107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wasd37\Desktop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82430" r="86122" b="7472"/>
          <a:stretch/>
        </p:blipFill>
        <p:spPr bwMode="auto">
          <a:xfrm>
            <a:off x="4458263" y="3097165"/>
            <a:ext cx="1080119" cy="107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4315696"/>
            <a:ext cx="4499992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wasd37\Desktop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9" t="72094" r="36523" b="7740"/>
          <a:stretch/>
        </p:blipFill>
        <p:spPr bwMode="auto">
          <a:xfrm>
            <a:off x="4540004" y="4941168"/>
            <a:ext cx="998378" cy="214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3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108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WasD</dc:creator>
  <cp:lastModifiedBy>WasD</cp:lastModifiedBy>
  <cp:revision>7</cp:revision>
  <dcterms:created xsi:type="dcterms:W3CDTF">2017-07-31T12:21:25Z</dcterms:created>
  <dcterms:modified xsi:type="dcterms:W3CDTF">2017-07-31T13:22:18Z</dcterms:modified>
</cp:coreProperties>
</file>