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6" r:id="rId4"/>
    <p:sldId id="269" r:id="rId5"/>
    <p:sldId id="271" r:id="rId6"/>
    <p:sldId id="266" r:id="rId7"/>
    <p:sldId id="264" r:id="rId8"/>
    <p:sldId id="258" r:id="rId9"/>
    <p:sldId id="265" r:id="rId10"/>
    <p:sldId id="272" r:id="rId11"/>
    <p:sldId id="263" r:id="rId12"/>
    <p:sldId id="259" r:id="rId13"/>
    <p:sldId id="261" r:id="rId14"/>
    <p:sldId id="268" r:id="rId15"/>
    <p:sldId id="274" r:id="rId16"/>
    <p:sldId id="267" r:id="rId17"/>
    <p:sldId id="273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9" autoAdjust="0"/>
    <p:restoredTop sz="94671" autoAdjust="0"/>
  </p:normalViewPr>
  <p:slideViewPr>
    <p:cSldViewPr showGuides="1"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7AC4-822C-45ED-A1AC-9611B3A280E3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8421-BC82-409A-9E22-DFCA969B1B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3831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C77D-12D1-4F3B-BB2C-39F96E551748}" type="datetimeFigureOut">
              <a:rPr lang="ru-RU" smtClean="0"/>
              <a:t>20.02.2015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2656-AF64-4352-989A-35E02828D1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9125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2656-AF64-4352-989A-35E02828D1D7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2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DEFE-BD19-4126-B8CA-47732908C0E0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979-50CC-47E9-8458-D1AAB4A35DBA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BB8E-361D-4135-BD40-CCD357C2BE69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B937-7217-4744-9540-831B6D020C0A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0502-E8F0-4ED8-AC75-B32427A740A5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9D-58E5-4723-9AA9-9B8A8CB4E3B6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4FB-885C-4CD3-B605-0252FC09DEF7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790-9FA9-4409-9854-FC359C9A06BE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353-0012-444A-8A28-7189437560F4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4B91-CB4F-4246-A3F8-D18691807D73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467A-A611-4C95-8B87-D0EE3F5BC674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C30267-D496-4166-B1FA-A1FB5E997C50}" type="datetime1">
              <a:rPr lang="ru-RU" smtClean="0"/>
              <a:t>20.02.2015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ИП Райкопуло М.Е. - директор ДЦР "Маленькая страна"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EE2C7A-E2A2-4C7F-9CB7-4BDEA6F1E5A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80.jpg"/><Relationship Id="rId18" Type="http://schemas.openxmlformats.org/officeDocument/2006/relationships/image" Target="../media/image85.jpg"/><Relationship Id="rId26" Type="http://schemas.microsoft.com/office/2007/relationships/hdphoto" Target="../media/hdphoto1.wdp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4.jpe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70.jp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1.gif"/><Relationship Id="rId5" Type="http://schemas.openxmlformats.org/officeDocument/2006/relationships/image" Target="../media/image72.jpe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4.png"/><Relationship Id="rId10" Type="http://schemas.openxmlformats.org/officeDocument/2006/relationships/image" Target="../media/image77.jpg"/><Relationship Id="rId19" Type="http://schemas.openxmlformats.org/officeDocument/2006/relationships/image" Target="../media/image86.png"/><Relationship Id="rId4" Type="http://schemas.openxmlformats.org/officeDocument/2006/relationships/image" Target="../media/image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gif"/><Relationship Id="rId27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8640"/>
            <a:ext cx="7137282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Детский центр развития</a:t>
            </a: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/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«Маленькая страна»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201" y="1412776"/>
            <a:ext cx="6050170" cy="47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007981" y="6347362"/>
            <a:ext cx="63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ИП Райкопуло М.Е. – директор ДЦР «Маленькая страна»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2160000" cy="142422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90" y="2000246"/>
            <a:ext cx="2160000" cy="1428754"/>
          </a:xfrm>
          <a:prstGeom prst="round2DiagRect">
            <a:avLst>
              <a:gd name="adj1" fmla="val 0"/>
              <a:gd name="adj2" fmla="val 21905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75648"/>
            <a:ext cx="2160000" cy="14364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12049"/>
            <a:ext cx="2160000" cy="1436400"/>
          </a:xfrm>
          <a:prstGeom prst="round2DiagRect">
            <a:avLst>
              <a:gd name="adj1" fmla="val 0"/>
              <a:gd name="adj2" fmla="val 19363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283968" y="548680"/>
            <a:ext cx="4860032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Арт-занятия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«Песочные фантазии»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сочинение и разыгрывание сказочных сюжетов на песке – позволяют снимать внутреннее напряжение, </a:t>
            </a:r>
            <a:b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и творческие способности.</a:t>
            </a:r>
            <a:b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игровых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которые способствуют снижению агрессии, избавляют от страхов и комплексов.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12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206" y="1196747"/>
            <a:ext cx="2520000" cy="173089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Мини-сад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342138"/>
            <a:ext cx="7596336" cy="1967182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Безболезненный "отрыв" ребенка от родителей. Развитие самостоятельности детей.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их навыкам самообслуживания. Формирование навыков общения и правильного поведения. </a:t>
            </a:r>
          </a:p>
        </p:txBody>
      </p:sp>
      <p:sp>
        <p:nvSpPr>
          <p:cNvPr id="9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196747"/>
            <a:ext cx="2520000" cy="1678320"/>
          </a:xfrm>
          <a:prstGeom prst="round2DiagRect">
            <a:avLst>
              <a:gd name="adj1" fmla="val 0"/>
              <a:gd name="adj2" fmla="val 20762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928" y="2589000"/>
            <a:ext cx="2520000" cy="168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83" y="2594455"/>
            <a:ext cx="2520000" cy="16690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Дни рождения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698" y="1052736"/>
            <a:ext cx="2160000" cy="163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9555" y="2727104"/>
            <a:ext cx="2156341" cy="1638000"/>
          </a:xfrm>
          <a:prstGeom prst="round2DiagRect">
            <a:avLst>
              <a:gd name="adj1" fmla="val 0"/>
              <a:gd name="adj2" fmla="val 20762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698" y="4437112"/>
            <a:ext cx="2159794" cy="163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980728"/>
            <a:ext cx="4932040" cy="467892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Аниматоры на Ваш выбор.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зала гелиевыми шарами, торт на заказ.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Шоу гигантских мыльных пузырей, шоу с сухим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льдом, шар желаний, шар «Салют».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сказки, тематические вечеринки для подростков.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конкурсы и эстафеты.</a:t>
            </a:r>
          </a:p>
        </p:txBody>
      </p:sp>
      <p:sp>
        <p:nvSpPr>
          <p:cNvPr id="10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Праздничные мероприятия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976" y="1052736"/>
            <a:ext cx="2160000" cy="14385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615" y="2366542"/>
            <a:ext cx="2160000" cy="1431000"/>
          </a:xfrm>
          <a:prstGeom prst="round2DiagRect">
            <a:avLst>
              <a:gd name="adj1" fmla="val 0"/>
              <a:gd name="adj2" fmla="val 26509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052737"/>
            <a:ext cx="4572000" cy="5132000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вечеринки.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праздники: Масленица, Новый год, др.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Увлекательные сценарии.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конкурсы.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в детском саду.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начальной школы.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праздничные события.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399" y="3645024"/>
            <a:ext cx="2160000" cy="14306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489" y="4887436"/>
            <a:ext cx="2160000" cy="1428780"/>
          </a:xfrm>
          <a:prstGeom prst="round2DiagRect">
            <a:avLst>
              <a:gd name="adj1" fmla="val 0"/>
              <a:gd name="adj2" fmla="val 20779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4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интерьер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190" y="2685871"/>
            <a:ext cx="2340000" cy="15612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682990"/>
            <a:ext cx="2340000" cy="15612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76008"/>
            <a:ext cx="2340000" cy="154940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063995"/>
            <a:ext cx="2340000" cy="15498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09" y="2959250"/>
            <a:ext cx="2340000" cy="154987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365104"/>
            <a:ext cx="2340000" cy="15498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206" y="1176008"/>
            <a:ext cx="2627784" cy="1437855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Уникальная, яркая, сенсорная игровая комната.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940152" y="2963322"/>
            <a:ext cx="3024336" cy="143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Просторные залы для занятий и проведения праздников.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605902" y="4777120"/>
            <a:ext cx="2822082" cy="1437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светлый холл и уютные комнаты.</a:t>
            </a:r>
          </a:p>
        </p:txBody>
      </p:sp>
    </p:spTree>
    <p:extLst>
      <p:ext uri="{BB962C8B-B14F-4D97-AF65-F5344CB8AC3E}">
        <p14:creationId xmlns:p14="http://schemas.microsoft.com/office/powerpoint/2010/main" val="18801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пособия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22" y="1089991"/>
            <a:ext cx="2500932" cy="16685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00137"/>
            <a:ext cx="2520000" cy="16690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674" y="2708920"/>
            <a:ext cx="2519995" cy="16690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42" y="4365104"/>
            <a:ext cx="2509725" cy="16622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345" y="1023575"/>
            <a:ext cx="2501677" cy="16677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80" y="4365104"/>
            <a:ext cx="2509725" cy="16622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конкурсах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261" y="2755231"/>
            <a:ext cx="2340000" cy="3357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464" y="2755230"/>
            <a:ext cx="2340000" cy="3357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32" y="2789645"/>
            <a:ext cx="2340000" cy="32890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827206" y="908720"/>
            <a:ext cx="720929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детско-юношеского конкурса рисунка «Они такие хорошие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!», наши ребята стали победителями по Центральному федеративному округу и по Московской области.</a:t>
            </a:r>
          </a:p>
        </p:txBody>
      </p:sp>
      <p:sp>
        <p:nvSpPr>
          <p:cNvPr id="10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конкурсах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959" y="3757613"/>
            <a:ext cx="2880000" cy="19075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Нижний колонтитул 10"/>
          <p:cNvSpPr txBox="1">
            <a:spLocks/>
          </p:cNvSpPr>
          <p:nvPr/>
        </p:nvSpPr>
        <p:spPr>
          <a:xfrm>
            <a:off x="3635896" y="6172200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И.П.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7452320" cy="1442161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двух наших спектаклей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Всероссийском театральном конкурсе «Юные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звезды сцены - 2015. Любимый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Андерсон» ожидаются.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366" y="2794227"/>
            <a:ext cx="2880000" cy="19267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628640" y="2794227"/>
            <a:ext cx="3726160" cy="7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«Вот такая история»</a:t>
            </a:r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103940" y="4944067"/>
            <a:ext cx="3726160" cy="721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«Ку-ка-ре-ку»</a:t>
            </a:r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557" y="980728"/>
            <a:ext cx="1431000" cy="216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Праздники и участие в жизни города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566" y="1184508"/>
            <a:ext cx="3240000" cy="44597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014" y="2060728"/>
            <a:ext cx="2160000" cy="143943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557" y="3407130"/>
            <a:ext cx="2160000" cy="1437617"/>
          </a:xfrm>
          <a:prstGeom prst="round2DiagRect">
            <a:avLst>
              <a:gd name="adj1" fmla="val 0"/>
              <a:gd name="adj2" fmla="val 20939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923" y="4581128"/>
            <a:ext cx="2157268" cy="1437617"/>
          </a:xfrm>
          <a:prstGeom prst="round2DiagRect">
            <a:avLst>
              <a:gd name="adj1" fmla="val 0"/>
              <a:gd name="adj2" fmla="val 20939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60" y="5806456"/>
            <a:ext cx="1342369" cy="5097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12" y="5913567"/>
            <a:ext cx="900000" cy="22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416824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Реклама и информирование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56278" y="908720"/>
            <a:ext cx="7236202" cy="260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844823"/>
            <a:ext cx="4536504" cy="2241665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Баннеры, постеры, флайеры, листовки, статьи в газетах и журналах. 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Сайты: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http://toy-strana.ru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детсадмытищи.рф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471414" y="1989424"/>
            <a:ext cx="3096344" cy="2097064"/>
            <a:chOff x="1619672" y="1022219"/>
            <a:chExt cx="2915722" cy="197473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2251">
              <a:off x="1944049" y="1022219"/>
              <a:ext cx="1592812" cy="1156685"/>
            </a:xfrm>
            <a:prstGeom prst="rect">
              <a:avLst/>
            </a:prstGeom>
            <a:effectLst>
              <a:glow rad="127000">
                <a:schemeClr val="bg1">
                  <a:alpha val="0"/>
                </a:schemeClr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9672" y="2099026"/>
              <a:ext cx="2694160" cy="89792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9230" y="1583466"/>
              <a:ext cx="1476164" cy="808450"/>
            </a:xfrm>
            <a:prstGeom prst="rect">
              <a:avLst/>
            </a:prstGeom>
          </p:spPr>
        </p:pic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1850156" y="806976"/>
            <a:ext cx="7042324" cy="97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«Маленькая страна» ведёт активную политику внешней рекламы и информирования.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51" y="5615822"/>
            <a:ext cx="720000" cy="278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51" y="5164149"/>
            <a:ext cx="1925652" cy="380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86" y="5421678"/>
            <a:ext cx="284400" cy="284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76" y="5579973"/>
            <a:ext cx="540000" cy="2699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58" y="5873181"/>
            <a:ext cx="720000" cy="3600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52" y="5234204"/>
            <a:ext cx="396000" cy="39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62" y="5420288"/>
            <a:ext cx="285790" cy="2857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86" y="5812866"/>
            <a:ext cx="285790" cy="2857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81" y="5432346"/>
            <a:ext cx="284400" cy="284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96" y="5849972"/>
            <a:ext cx="285790" cy="2857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81" y="5824862"/>
            <a:ext cx="285750" cy="2857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76" y="5231292"/>
            <a:ext cx="1512000" cy="3755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96" y="5808184"/>
            <a:ext cx="1404000" cy="28844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29" y="5603067"/>
            <a:ext cx="828000" cy="310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98" y="5210540"/>
            <a:ext cx="1260000" cy="287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9" y="5518992"/>
            <a:ext cx="864000" cy="345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852" y="5596730"/>
            <a:ext cx="432000" cy="5167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24" y="5944040"/>
            <a:ext cx="576000" cy="2538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91" y="5588781"/>
            <a:ext cx="284400" cy="2844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485984" y="4195943"/>
            <a:ext cx="73303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500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2500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сети, городские информационные порталы и справочники.</a:t>
            </a:r>
            <a:endParaRPr lang="ru-RU" sz="25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96" y="5438170"/>
            <a:ext cx="612000" cy="4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031343"/>
            <a:ext cx="2160000" cy="14306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9519"/>
            <a:ext cx="2160000" cy="14306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206" y="548680"/>
            <a:ext cx="7137282" cy="3456384"/>
          </a:xfrm>
        </p:spPr>
        <p:txBody>
          <a:bodyPr>
            <a:noAutofit/>
          </a:bodyPr>
          <a:lstStyle/>
          <a:p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центр развития «Маленькая страна»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королевство детей от 9 месяцев до 12 лет. </a:t>
            </a:r>
            <a:endParaRPr 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Увлекательный мир развития, творчества, сказки, познания нового и интересного. </a:t>
            </a:r>
          </a:p>
          <a:p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Вокал, музыка, студия ИЗО и дизайна, театр, танцы, гимнастика, дошкольный лицей, студия раннего развития и студия «Песочные фантазии», организация детских праздников….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7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031342"/>
            <a:ext cx="2160000" cy="14306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116" y="4746668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80728"/>
            <a:ext cx="5112568" cy="4968552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2013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лице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Райкопуло М.Е. становится  членом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аморегулируемой организации Межрегиональной Ассоциации Дошкольного Образования. 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во всех значимых мероприятиях, проводимых в Московской области по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ошкольному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62" y="476673"/>
            <a:ext cx="2340000" cy="3216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62" y="2924944"/>
            <a:ext cx="2340000" cy="3216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971" y="4943856"/>
            <a:ext cx="1840992" cy="12283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880096"/>
            <a:ext cx="1839600" cy="121681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педагоги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713" y="4953764"/>
            <a:ext cx="1839600" cy="121843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56278" y="908720"/>
            <a:ext cx="7236202" cy="260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6278" y="836712"/>
            <a:ext cx="7487722" cy="2880320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своё дело и хотим подарить тепло каждому ребёнку на планете, а также хотим делиться своим опытом. 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«Маленькой стране» с детьми работают педагоги с опытом работы по 5, 10 и даже 30 лет. У нас дети развиваются по всем направлениям, начиная от лепки и заканчивая УШУ.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67" y="3880096"/>
            <a:ext cx="1840992" cy="12283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904" y="4943856"/>
            <a:ext cx="1840992" cy="12283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6"/>
          <a:stretch/>
        </p:blipFill>
        <p:spPr>
          <a:xfrm>
            <a:off x="6971355" y="3860052"/>
            <a:ext cx="1839600" cy="12368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Занятия с малышами от 9 месяцев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960" y="1052736"/>
            <a:ext cx="2160000" cy="143999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594" y="2348880"/>
            <a:ext cx="2160000" cy="1440133"/>
          </a:xfrm>
          <a:prstGeom prst="round2DiagRect">
            <a:avLst>
              <a:gd name="adj1" fmla="val 0"/>
              <a:gd name="adj2" fmla="val 14178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55" y="3573016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856" y="4869160"/>
            <a:ext cx="2160000" cy="1440000"/>
          </a:xfrm>
          <a:prstGeom prst="round2DiagRect">
            <a:avLst>
              <a:gd name="adj1" fmla="val 0"/>
              <a:gd name="adj2" fmla="val 21905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980728"/>
            <a:ext cx="4860032" cy="5204008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подвижный, развивающий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сменяющие друг друга.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водой, песком, «Живая музыка», набор «Дары Фрёбеля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Дьенеша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Кюизенера.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функций, знакомство с окружающим миром, формирование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представлений.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Углубленное развитие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848" y="1319263"/>
            <a:ext cx="4824656" cy="957609"/>
          </a:xfrm>
        </p:spPr>
        <p:txBody>
          <a:bodyPr>
            <a:noAutofit/>
          </a:bodyPr>
          <a:lstStyle/>
          <a:p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лицей:</a:t>
            </a:r>
            <a:r>
              <a:rPr lang="en-US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грамматика;</a:t>
            </a:r>
            <a:r>
              <a:rPr lang="en-US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речи;</a:t>
            </a:r>
            <a:r>
              <a:rPr lang="en-US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</a:t>
            </a:r>
            <a:endParaRPr lang="ru-RU" sz="25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58" y="1261241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567814" y="2328929"/>
            <a:ext cx="3477390" cy="956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погружения в англоязычную среду.</a:t>
            </a:r>
            <a:endParaRPr lang="ru-RU" sz="25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723197" y="4086955"/>
            <a:ext cx="2848801" cy="98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мира и загадок </a:t>
            </a:r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en-US" sz="25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492896"/>
            <a:ext cx="2160000" cy="144128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10709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179" y="4580002"/>
            <a:ext cx="2160000" cy="144128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723199" y="5036636"/>
            <a:ext cx="4288841" cy="986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ребёнка к школе. </a:t>
            </a:r>
            <a:endParaRPr lang="ru-RU" sz="25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Театр-студия «Тилитрямдия»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42354"/>
            <a:ext cx="2160000" cy="16385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125" y="2799112"/>
            <a:ext cx="2163743" cy="1638000"/>
          </a:xfrm>
          <a:prstGeom prst="round2DiagRect">
            <a:avLst>
              <a:gd name="adj1" fmla="val 0"/>
              <a:gd name="adj2" fmla="val 30935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5696" y="4509120"/>
            <a:ext cx="2156460" cy="163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980728"/>
            <a:ext cx="4860032" cy="4914156"/>
          </a:xfrm>
        </p:spPr>
        <p:txBody>
          <a:bodyPr>
            <a:no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Актёрское мастерство, техника речи,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сценическое движение, ритмопластика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раскрепощение ребёнка, снятие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зажатости, скованности, обучение чувствованию и художественному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воображению.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в полугодие открытый показ. Участие во всероссийских театральных конкурсах.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98477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Творческие и подвижные занятия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45" y="1124744"/>
            <a:ext cx="2160000" cy="163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2665706"/>
            <a:ext cx="1638000" cy="215991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980728"/>
            <a:ext cx="4860032" cy="5204008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музыкальности, двигательных качеств и умений, творческих способностей, психических процессов.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через цвет, форму, знакомство и исследование  различных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ребёнка, разрядка нервного напряжения, реализация энергии.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45" y="4534200"/>
            <a:ext cx="2160003" cy="163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32656"/>
            <a:ext cx="7272808" cy="1317958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центре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развивающие занятия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Вы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найдете в других центрах города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Мытищи.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7104" y="4832027"/>
            <a:ext cx="2160000" cy="1433263"/>
          </a:xfrm>
          <a:prstGeom prst="round2DiagRect">
            <a:avLst>
              <a:gd name="adj1" fmla="val 0"/>
              <a:gd name="adj2" fmla="val 21905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068" y="1632560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92" y="1632560"/>
            <a:ext cx="2160000" cy="1436400"/>
          </a:xfrm>
          <a:prstGeom prst="round2DiagRect">
            <a:avLst>
              <a:gd name="adj1" fmla="val 0"/>
              <a:gd name="adj2" fmla="val 19412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48584"/>
            <a:ext cx="2160000" cy="1436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9220"/>
            <a:ext cx="1935726" cy="6887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7104" y="3429000"/>
            <a:ext cx="7301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500" b="1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en-US" sz="2500" b="1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проектирование по Фрёбелю</a:t>
            </a:r>
            <a:r>
              <a:rPr lang="ru-RU" sz="2500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500" spc="-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уникальный набор для полноценного </a:t>
            </a:r>
            <a:r>
              <a:rPr lang="ru-RU" sz="2500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ребёнка.</a:t>
            </a:r>
            <a:endParaRPr lang="ru-RU" sz="2500" spc="-3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704" y="4653136"/>
            <a:ext cx="496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«Маленький учёный»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химическими и физическими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экспериментами дети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увлекаться ещё до школы.</a:t>
            </a:r>
            <a:endParaRPr lang="ru-RU" sz="2500" dirty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ижний колонтитул 10"/>
          <p:cNvSpPr txBox="1">
            <a:spLocks/>
          </p:cNvSpPr>
          <p:nvPr/>
        </p:nvSpPr>
        <p:spPr>
          <a:xfrm>
            <a:off x="3923928" y="6316216"/>
            <a:ext cx="5184576" cy="569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ИП Райкопуло М.Е. - директор ДЦР "Маленькая страна"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737</TotalTime>
  <Words>660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Детский центр развития «Маленькая страна»</vt:lpstr>
      <vt:lpstr>Презентация PowerPoint</vt:lpstr>
      <vt:lpstr>Презентация PowerPoint</vt:lpstr>
      <vt:lpstr>Наши педагоги</vt:lpstr>
      <vt:lpstr>Занятия с малышами от 9 месяцев</vt:lpstr>
      <vt:lpstr>Углубленное развитие</vt:lpstr>
      <vt:lpstr>Театр-студия «Тилитрямдия»</vt:lpstr>
      <vt:lpstr>Творческие и подвижные занятия</vt:lpstr>
      <vt:lpstr>Презентация PowerPoint</vt:lpstr>
      <vt:lpstr>Презентация PowerPoint</vt:lpstr>
      <vt:lpstr>Мини-сад</vt:lpstr>
      <vt:lpstr>Дни рождения</vt:lpstr>
      <vt:lpstr>Праздничные мероприятия</vt:lpstr>
      <vt:lpstr>Наш интерьер</vt:lpstr>
      <vt:lpstr>Наши пособия</vt:lpstr>
      <vt:lpstr>Участие в конкурсах</vt:lpstr>
      <vt:lpstr>Участие в конкурсах</vt:lpstr>
      <vt:lpstr>Праздники и участие в жизни города</vt:lpstr>
      <vt:lpstr>Реклама и информирование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66</cp:revision>
  <dcterms:created xsi:type="dcterms:W3CDTF">2015-02-17T08:38:12Z</dcterms:created>
  <dcterms:modified xsi:type="dcterms:W3CDTF">2015-02-20T08:55:48Z</dcterms:modified>
</cp:coreProperties>
</file>