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4"/>
  </p:handoutMasterIdLst>
  <p:sldIdLst>
    <p:sldId id="264" r:id="rId2"/>
    <p:sldId id="269" r:id="rId3"/>
    <p:sldId id="270" r:id="rId4"/>
    <p:sldId id="271" r:id="rId5"/>
    <p:sldId id="272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8" r:id="rId20"/>
    <p:sldId id="289" r:id="rId21"/>
    <p:sldId id="290" r:id="rId22"/>
    <p:sldId id="291" r:id="rId23"/>
  </p:sldIdLst>
  <p:sldSz cx="12192000" cy="6858000"/>
  <p:notesSz cx="9947275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964B-4972-47FB-B6C2-4D1291CEB5C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12734-B390-4B4E-8B2E-EEC19BEB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63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47" y="0"/>
            <a:ext cx="11618973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Защищает права и интересы инвалидов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Центр Информационной поддержки </a:t>
            </a:r>
            <a:r>
              <a:rPr lang="ru-RU" dirty="0"/>
              <a:t>"Таганай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6" name="Рисунок 5" descr="jn_Taganai500p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4794" y="1718522"/>
            <a:ext cx="5738490" cy="478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4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02" y="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Инаугурация губернатора </a:t>
            </a:r>
            <a:r>
              <a:rPr lang="ru-RU" dirty="0" err="1" smtClean="0"/>
              <a:t>янао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кобылкина</a:t>
            </a:r>
            <a:r>
              <a:rPr lang="ru-RU" dirty="0" smtClean="0"/>
              <a:t> </a:t>
            </a:r>
            <a:r>
              <a:rPr lang="ru-RU" dirty="0" err="1" smtClean="0"/>
              <a:t>дмитрия</a:t>
            </a:r>
            <a:r>
              <a:rPr lang="ru-RU" dirty="0" smtClean="0"/>
              <a:t> </a:t>
            </a:r>
            <a:r>
              <a:rPr lang="ru-RU" dirty="0" err="1" smtClean="0"/>
              <a:t>николаевича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7" y="1261164"/>
            <a:ext cx="9320968" cy="527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44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113" y="0"/>
            <a:ext cx="8534400" cy="1507067"/>
          </a:xfrm>
        </p:spPr>
        <p:txBody>
          <a:bodyPr/>
          <a:lstStyle/>
          <a:p>
            <a:r>
              <a:rPr lang="ru-RU" dirty="0" smtClean="0"/>
              <a:t>Социальные услуги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434" y="1755284"/>
            <a:ext cx="6007957" cy="3379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3" y="1202820"/>
            <a:ext cx="6594505" cy="4945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83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468" y="0"/>
            <a:ext cx="8534400" cy="1507067"/>
          </a:xfrm>
        </p:spPr>
        <p:txBody>
          <a:bodyPr/>
          <a:lstStyle/>
          <a:p>
            <a:r>
              <a:rPr lang="ru-RU" dirty="0" smtClean="0"/>
              <a:t>Выборы 2015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06" y="1087821"/>
            <a:ext cx="6286855" cy="471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3" y="1087821"/>
            <a:ext cx="3549353" cy="532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68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27" y="17882"/>
            <a:ext cx="9442554" cy="1507067"/>
          </a:xfrm>
        </p:spPr>
        <p:txBody>
          <a:bodyPr/>
          <a:lstStyle/>
          <a:p>
            <a:r>
              <a:rPr lang="ru-RU" dirty="0" smtClean="0"/>
              <a:t>Годовщина присоединения </a:t>
            </a:r>
            <a:r>
              <a:rPr lang="ru-RU" dirty="0" err="1" smtClean="0"/>
              <a:t>крыма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9" y="1155818"/>
            <a:ext cx="8113758" cy="5415935"/>
          </a:xfrm>
        </p:spPr>
      </p:pic>
    </p:spTree>
    <p:extLst>
      <p:ext uri="{BB962C8B-B14F-4D97-AF65-F5344CB8AC3E}">
        <p14:creationId xmlns:p14="http://schemas.microsoft.com/office/powerpoint/2010/main" val="23147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017" y="0"/>
            <a:ext cx="8534400" cy="1507067"/>
          </a:xfrm>
        </p:spPr>
        <p:txBody>
          <a:bodyPr/>
          <a:lstStyle/>
          <a:p>
            <a:r>
              <a:rPr lang="ru-RU" dirty="0" smtClean="0"/>
              <a:t>«Неожиданный взгляд»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5106" y="1769247"/>
            <a:ext cx="5516352" cy="413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8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5"/>
          <a:stretch/>
        </p:blipFill>
        <p:spPr>
          <a:xfrm>
            <a:off x="427838" y="2228842"/>
            <a:ext cx="5937408" cy="383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945" y="227295"/>
            <a:ext cx="8534400" cy="1507067"/>
          </a:xfrm>
        </p:spPr>
        <p:txBody>
          <a:bodyPr/>
          <a:lstStyle/>
          <a:p>
            <a:r>
              <a:rPr lang="ru-RU" dirty="0" smtClean="0"/>
              <a:t>Поездка в </a:t>
            </a:r>
            <a:r>
              <a:rPr lang="ru-RU" dirty="0" err="1" smtClean="0"/>
              <a:t>тобольск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53" y="2956892"/>
            <a:ext cx="4569152" cy="3426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91" y="316194"/>
            <a:ext cx="4450618" cy="3337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47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536" y="38917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Проверка </a:t>
            </a:r>
            <a:br>
              <a:rPr lang="ru-RU" dirty="0" smtClean="0"/>
            </a:br>
            <a:r>
              <a:rPr lang="ru-RU" dirty="0" smtClean="0"/>
              <a:t>спортивно-технического </a:t>
            </a:r>
            <a:br>
              <a:rPr lang="ru-RU" dirty="0" smtClean="0"/>
            </a:br>
            <a:r>
              <a:rPr lang="ru-RU" dirty="0" smtClean="0"/>
              <a:t>клуба </a:t>
            </a:r>
            <a:r>
              <a:rPr lang="ru-RU" dirty="0"/>
              <a:t>на доступность для инвалидов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6" y="2386848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4" y="3614804"/>
            <a:ext cx="4037470" cy="302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21" y="92212"/>
            <a:ext cx="4582846" cy="343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98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64" y="0"/>
            <a:ext cx="8534400" cy="1507067"/>
          </a:xfrm>
        </p:spPr>
        <p:txBody>
          <a:bodyPr/>
          <a:lstStyle/>
          <a:p>
            <a:r>
              <a:rPr lang="ru-RU" dirty="0" smtClean="0"/>
              <a:t>Спортивное мероприятие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5" y="1155817"/>
            <a:ext cx="8405576" cy="560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51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022" y="0"/>
            <a:ext cx="8534400" cy="1507067"/>
          </a:xfrm>
        </p:spPr>
        <p:txBody>
          <a:bodyPr/>
          <a:lstStyle/>
          <a:p>
            <a:r>
              <a:rPr lang="ru-RU" dirty="0" smtClean="0"/>
              <a:t>Программа </a:t>
            </a:r>
            <a:r>
              <a:rPr lang="ru-RU" dirty="0" err="1" smtClean="0"/>
              <a:t>нтиа</a:t>
            </a:r>
            <a:r>
              <a:rPr lang="ru-RU" dirty="0" smtClean="0"/>
              <a:t> «миг» «112»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07" y="1164364"/>
            <a:ext cx="7133247" cy="5347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54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743" y="0"/>
            <a:ext cx="8534400" cy="1507067"/>
          </a:xfrm>
        </p:spPr>
        <p:txBody>
          <a:bodyPr/>
          <a:lstStyle/>
          <a:p>
            <a:r>
              <a:rPr lang="ru-RU" dirty="0" smtClean="0"/>
              <a:t>Городской «волонтерский слёт»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58" y="1507067"/>
            <a:ext cx="7629439" cy="4828599"/>
          </a:xfrm>
        </p:spPr>
      </p:pic>
    </p:spTree>
    <p:extLst>
      <p:ext uri="{BB962C8B-B14F-4D97-AF65-F5344CB8AC3E}">
        <p14:creationId xmlns:p14="http://schemas.microsoft.com/office/powerpoint/2010/main" val="14384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23" y="393107"/>
            <a:ext cx="10810429" cy="5324029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Мероприятия 2015 г.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3220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72" y="0"/>
            <a:ext cx="8534400" cy="1507067"/>
          </a:xfrm>
        </p:spPr>
        <p:txBody>
          <a:bodyPr/>
          <a:lstStyle/>
          <a:p>
            <a:r>
              <a:rPr lang="ru-RU" dirty="0" smtClean="0"/>
              <a:t>«Дорога добра»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4" y="1342494"/>
            <a:ext cx="6225565" cy="4152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95" y="332430"/>
            <a:ext cx="3993453" cy="598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04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84" y="0"/>
            <a:ext cx="8534400" cy="1507067"/>
          </a:xfrm>
        </p:spPr>
        <p:txBody>
          <a:bodyPr/>
          <a:lstStyle/>
          <a:p>
            <a:r>
              <a:rPr lang="ru-RU" dirty="0" smtClean="0"/>
              <a:t>Тематические собрания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97" y="1258368"/>
            <a:ext cx="7920591" cy="5280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48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64" y="119642"/>
            <a:ext cx="5417486" cy="3837061"/>
          </a:xfrm>
        </p:spPr>
        <p:txBody>
          <a:bodyPr>
            <a:normAutofit/>
          </a:bodyPr>
          <a:lstStyle/>
          <a:p>
            <a:r>
              <a:rPr lang="ru-RU" dirty="0" smtClean="0"/>
              <a:t>Пауэрлифтинг. Валентин </a:t>
            </a:r>
            <a:r>
              <a:rPr lang="ru-RU" dirty="0" err="1" smtClean="0"/>
              <a:t>прокопьев</a:t>
            </a:r>
            <a:r>
              <a:rPr lang="ru-RU" dirty="0" smtClean="0"/>
              <a:t>. Российские соревнования – 2 место!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89" y="239283"/>
            <a:ext cx="6260670" cy="6260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1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754" y="0"/>
            <a:ext cx="8534400" cy="1507067"/>
          </a:xfrm>
        </p:spPr>
        <p:txBody>
          <a:bodyPr/>
          <a:lstStyle/>
          <a:p>
            <a:r>
              <a:rPr lang="ru-RU" dirty="0" smtClean="0"/>
              <a:t>11 Марта 2015 г. Консультация по социальным вопросам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28" y="1348919"/>
            <a:ext cx="9092176" cy="508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86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38" y="0"/>
            <a:ext cx="8534400" cy="1507067"/>
          </a:xfrm>
        </p:spPr>
        <p:txBody>
          <a:bodyPr/>
          <a:lstStyle/>
          <a:p>
            <a:r>
              <a:rPr lang="ru-RU" dirty="0" smtClean="0"/>
              <a:t>8 мая 2015 г. Памятное возложение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12" y="1335279"/>
            <a:ext cx="7157889" cy="5368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8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" y="0"/>
            <a:ext cx="8534400" cy="1507067"/>
          </a:xfrm>
        </p:spPr>
        <p:txBody>
          <a:bodyPr/>
          <a:lstStyle/>
          <a:p>
            <a:r>
              <a:rPr lang="ru-RU" dirty="0" smtClean="0"/>
              <a:t>Обследование объектов на доступность для инвалидов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" y="1616078"/>
            <a:ext cx="6003613" cy="4502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273" y="1393888"/>
            <a:ext cx="4155149" cy="520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12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014" y="0"/>
            <a:ext cx="8534400" cy="1507067"/>
          </a:xfrm>
        </p:spPr>
        <p:txBody>
          <a:bodyPr/>
          <a:lstStyle/>
          <a:p>
            <a:r>
              <a:rPr lang="ru-RU" dirty="0" smtClean="0"/>
              <a:t>9 мая. День победы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1" y="1207092"/>
            <a:ext cx="8653402" cy="544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16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88" y="0"/>
            <a:ext cx="8534400" cy="1507067"/>
          </a:xfrm>
        </p:spPr>
        <p:txBody>
          <a:bodyPr/>
          <a:lstStyle/>
          <a:p>
            <a:r>
              <a:rPr lang="ru-RU" dirty="0" err="1" smtClean="0"/>
              <a:t>Что?Где?когда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56" y="1507066"/>
            <a:ext cx="6632388" cy="3731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9" y="1020332"/>
            <a:ext cx="4941194" cy="4824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16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017" y="0"/>
            <a:ext cx="8534400" cy="1507067"/>
          </a:xfrm>
        </p:spPr>
        <p:txBody>
          <a:bodyPr/>
          <a:lstStyle/>
          <a:p>
            <a:r>
              <a:rPr lang="ru-RU" dirty="0" smtClean="0"/>
              <a:t>Соревнования на день физкультурника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3" y="1369464"/>
            <a:ext cx="8005336" cy="5353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74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162" y="0"/>
            <a:ext cx="8534400" cy="1507067"/>
          </a:xfrm>
        </p:spPr>
        <p:txBody>
          <a:bodyPr/>
          <a:lstStyle/>
          <a:p>
            <a:r>
              <a:rPr lang="ru-RU" dirty="0" smtClean="0"/>
              <a:t>«Доступные магазины»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64" y="1164364"/>
            <a:ext cx="3637303" cy="4849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2" y="1164364"/>
            <a:ext cx="3637304" cy="4849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15" y="1164364"/>
            <a:ext cx="3583001" cy="4849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45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275</TotalTime>
  <Words>96</Words>
  <Application>Microsoft Office PowerPoint</Application>
  <PresentationFormat>Широкоэкранный</PresentationFormat>
  <Paragraphs>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3</vt:lpstr>
      <vt:lpstr>Сектор</vt:lpstr>
      <vt:lpstr>Защищает права и интересы инвалидов   Центр Информационной поддержки "Таганай"</vt:lpstr>
      <vt:lpstr>Мероприятия 2015 г.</vt:lpstr>
      <vt:lpstr>11 Марта 2015 г. Консультация по социальным вопросам</vt:lpstr>
      <vt:lpstr>8 мая 2015 г. Памятное возложение</vt:lpstr>
      <vt:lpstr>Обследование объектов на доступность для инвалидов</vt:lpstr>
      <vt:lpstr>9 мая. День победы</vt:lpstr>
      <vt:lpstr>Что?Где?когда?</vt:lpstr>
      <vt:lpstr>Соревнования на день физкультурника</vt:lpstr>
      <vt:lpstr>«Доступные магазины»</vt:lpstr>
      <vt:lpstr>Инаугурация губернатора янао кобылкина дмитрия николаевича</vt:lpstr>
      <vt:lpstr>Социальные услуги</vt:lpstr>
      <vt:lpstr>Выборы 2015</vt:lpstr>
      <vt:lpstr>Годовщина присоединения крыма</vt:lpstr>
      <vt:lpstr>«Неожиданный взгляд»</vt:lpstr>
      <vt:lpstr>Поездка в тобольск</vt:lpstr>
      <vt:lpstr>Проверка  спортивно-технического  клуба на доступность для инвалидов</vt:lpstr>
      <vt:lpstr>Спортивное мероприятие</vt:lpstr>
      <vt:lpstr>Программа нтиа «миг» «112»</vt:lpstr>
      <vt:lpstr>Городской «волонтерский слёт»</vt:lpstr>
      <vt:lpstr>«Дорога добра»</vt:lpstr>
      <vt:lpstr>Тематические собрания</vt:lpstr>
      <vt:lpstr>Пауэрлифтинг. Валентин прокопьев. Российские соревнования – 2 место!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важно, чтоб инвалид-колясочник сам выбирал себе коляску?</dc:title>
  <dc:creator>Двое</dc:creator>
  <cp:lastModifiedBy>Сергей</cp:lastModifiedBy>
  <cp:revision>28</cp:revision>
  <cp:lastPrinted>2015-12-08T03:28:33Z</cp:lastPrinted>
  <dcterms:created xsi:type="dcterms:W3CDTF">2015-09-27T18:40:21Z</dcterms:created>
  <dcterms:modified xsi:type="dcterms:W3CDTF">2015-12-08T03:32:44Z</dcterms:modified>
</cp:coreProperties>
</file>