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56" r:id="rId3"/>
    <p:sldId id="262" r:id="rId4"/>
    <p:sldId id="270" r:id="rId5"/>
    <p:sldId id="259" r:id="rId6"/>
    <p:sldId id="260" r:id="rId7"/>
    <p:sldId id="268" r:id="rId8"/>
    <p:sldId id="261" r:id="rId9"/>
    <p:sldId id="263" r:id="rId10"/>
    <p:sldId id="258" r:id="rId11"/>
    <p:sldId id="257" r:id="rId12"/>
    <p:sldId id="265" r:id="rId13"/>
    <p:sldId id="264" r:id="rId14"/>
    <p:sldId id="267" r:id="rId15"/>
    <p:sldId id="266" r:id="rId16"/>
  </p:sldIdLst>
  <p:sldSz cx="9144000" cy="6858000" type="screen4x3"/>
  <p:notesSz cx="69469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025" autoAdjust="0"/>
    <p:restoredTop sz="94700" autoAdjust="0"/>
  </p:normalViewPr>
  <p:slideViewPr>
    <p:cSldViewPr>
      <p:cViewPr varScale="1">
        <p:scale>
          <a:sx n="118" d="100"/>
          <a:sy n="118" d="100"/>
        </p:scale>
        <p:origin x="11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/>
            </a:lvl1pPr>
          </a:lstStyle>
          <a:p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/>
            </a:lvl1pPr>
          </a:lstStyle>
          <a:p>
            <a:endParaRPr lang="ru-RU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/>
            </a:lvl1pPr>
          </a:lstStyle>
          <a:p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/>
            </a:lvl1pPr>
          </a:lstStyle>
          <a:p>
            <a:fld id="{9D5D07F4-A0D6-4646-85A2-CB5C6C53F6B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302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/>
            </a:lvl1pPr>
          </a:lstStyle>
          <a:p>
            <a:endParaRPr lang="ru-RU"/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/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/>
            </a:lvl1pPr>
          </a:lstStyle>
          <a:p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/>
            </a:lvl1pPr>
          </a:lstStyle>
          <a:p>
            <a:fld id="{387C0412-E878-466F-8664-C1777185BD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51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C0412-E878-466F-8664-C1777185BD6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735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057400"/>
            <a:ext cx="6705600" cy="14478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9800" y="3581400"/>
            <a:ext cx="6400800" cy="1752600"/>
          </a:xfrm>
        </p:spPr>
        <p:txBody>
          <a:bodyPr/>
          <a:lstStyle>
            <a:lvl1pPr marL="0" indent="0">
              <a:spcBef>
                <a:spcPct val="20000"/>
              </a:spcBef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ЧЕРЕЗ ТЕРНИИ К ЗВЁЗДАМ</a:t>
            </a:r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9AB50B0-2751-42DC-8AC3-F68C56955F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ЧЕРЕЗ ТЕРНИИ К ЗВЁЗДАМ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4A672-73E2-4B8F-B555-9E2EE31B01D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1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066800"/>
            <a:ext cx="16573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066800"/>
            <a:ext cx="481965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ЧЕРЕЗ ТЕРНИИ К ЗВЁЗДАМ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634F0-CD40-4D90-AD55-989CF3932A7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36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ЧЕРЕЗ ТЕРНИИ К ЗВЁЗДАМ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EC97A-E69A-4C42-ACA8-FCA5A804CA9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7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ЧЕРЕЗ ТЕРНИИ К ЗВЁЗДАМ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0EFB3-E71D-4E50-B435-D8A5134AB8A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47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ЧЕРЕЗ ТЕРНИИ К ЗВЁЗДАМ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3FED5-CC88-40AF-8E2D-F34F293F10A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14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ЧЕРЕЗ ТЕРНИИ К ЗВЁЗДАМ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FDBDD-6496-41D6-9D9D-45EAB4C6776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77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ЧЕРЕЗ ТЕРНИИ К ЗВЁЗДАМ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73CC4-D516-41A6-B76B-24738EE092D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31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ЧЕРЕЗ ТЕРНИИ К ЗВЁЗДАМ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5ECE1-078B-4666-B22B-D9758A9F96D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04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ЧЕРЕЗ ТЕРНИИ К ЗВЁЗДАМ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D8417-0F02-4AF2-AE78-C72910D02E1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50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ЧЕРЕЗ ТЕРНИИ К ЗВЁЗДАМ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E9042-BE00-4B83-9E5A-CBC2107D6E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10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066800"/>
            <a:ext cx="6629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2057400"/>
            <a:ext cx="6324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8288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248400"/>
            <a:ext cx="304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r>
              <a:rPr lang="ru-RU" smtClean="0"/>
              <a:t>ЧЕРЕЗ ТЕРНИИ К ЗВЁЗДАМ</a:t>
            </a:r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23E108AC-E5D3-4D85-BDB6-677165DA2D0F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03648" y="548680"/>
            <a:ext cx="6705600" cy="1447800"/>
          </a:xfrm>
        </p:spPr>
        <p:txBody>
          <a:bodyPr/>
          <a:lstStyle/>
          <a:p>
            <a:pPr algn="ctr"/>
            <a:r>
              <a:rPr lang="ru-RU" sz="6000" dirty="0"/>
              <a:t>Обзор проекта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52972" y="2204864"/>
            <a:ext cx="7206952" cy="2481064"/>
          </a:xfrm>
        </p:spPr>
        <p:txBody>
          <a:bodyPr/>
          <a:lstStyle/>
          <a:p>
            <a:pPr algn="ctr"/>
            <a:r>
              <a:rPr lang="ru-RU" sz="4400" dirty="0" smtClean="0"/>
              <a:t> Мини-гостиница</a:t>
            </a:r>
            <a:endParaRPr lang="ru-RU" sz="4400" dirty="0"/>
          </a:p>
          <a:p>
            <a:pPr algn="ctr"/>
            <a:r>
              <a:rPr lang="ru-RU" sz="4400" dirty="0" smtClean="0"/>
              <a:t>ИП Лопакова </a:t>
            </a:r>
          </a:p>
          <a:p>
            <a:pPr algn="ctr"/>
            <a:r>
              <a:rPr lang="ru-RU" sz="4400" dirty="0" smtClean="0"/>
              <a:t>Светлана Владимировна</a:t>
            </a:r>
            <a:endParaRPr lang="ru-RU" sz="44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3"/>
          </p:nvPr>
        </p:nvSpPr>
        <p:spPr>
          <a:xfrm>
            <a:off x="899592" y="6477000"/>
            <a:ext cx="3048000" cy="381000"/>
          </a:xfrm>
        </p:spPr>
        <p:txBody>
          <a:bodyPr/>
          <a:lstStyle/>
          <a:p>
            <a:r>
              <a:rPr lang="ru-RU" dirty="0" smtClean="0"/>
              <a:t>ЧЕРЕЗ ТЕРНИИ К ЗВЁЗДАМ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10">
        <p14:vortex dir="r"/>
      </p:transition>
    </mc:Choice>
    <mc:Fallback>
      <p:transition spd="slow" advTm="64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tdata.ru/u25/photoCB29/20973857748-0/origin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8"/>
          <a:stretch/>
        </p:blipFill>
        <p:spPr bwMode="auto">
          <a:xfrm flipH="1">
            <a:off x="3801522" y="2935155"/>
            <a:ext cx="5378990" cy="392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1547664" y="836712"/>
            <a:ext cx="6629400" cy="838200"/>
          </a:xfrm>
        </p:spPr>
        <p:txBody>
          <a:bodyPr/>
          <a:lstStyle/>
          <a:p>
            <a:r>
              <a:rPr lang="ru-RU"/>
              <a:t>Цели проекта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064496" y="2390495"/>
            <a:ext cx="5112568" cy="23042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softEdge rad="63500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71600" y="1623476"/>
            <a:ext cx="7884368" cy="3962400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/>
              <a:t>-</a:t>
            </a:r>
            <a:r>
              <a:rPr lang="ru-RU" dirty="0"/>
              <a:t>развитие регионального туристического </a:t>
            </a:r>
            <a:r>
              <a:rPr lang="ru-RU" dirty="0" smtClean="0"/>
              <a:t>комплекса;</a:t>
            </a:r>
            <a:endParaRPr lang="ru-RU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/>
              <a:t>-повышение качества туристических </a:t>
            </a:r>
            <a:r>
              <a:rPr lang="ru-RU" dirty="0" smtClean="0"/>
              <a:t>услуг;</a:t>
            </a:r>
            <a:endParaRPr lang="ru-RU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/>
              <a:t>-развитие социального и доступного </a:t>
            </a:r>
            <a:r>
              <a:rPr lang="ru-RU" dirty="0" smtClean="0"/>
              <a:t>туризма;</a:t>
            </a:r>
            <a:endParaRPr lang="ru-RU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/>
              <a:t>-доступность </a:t>
            </a:r>
            <a:r>
              <a:rPr lang="ru-RU" dirty="0"/>
              <a:t>для людей с ограниченными возможностями.</a:t>
            </a:r>
            <a:endParaRPr lang="ru-RU" u="sng" dirty="0"/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971600" y="6477000"/>
            <a:ext cx="3048000" cy="381000"/>
          </a:xfrm>
        </p:spPr>
        <p:txBody>
          <a:bodyPr/>
          <a:lstStyle/>
          <a:p>
            <a:r>
              <a:rPr lang="ru-RU" smtClean="0"/>
              <a:t>ЧЕРЕЗ ТЕРНИИ К ЗВЁЗДАМ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00">
        <p14:vortex dir="r"/>
      </p:transition>
    </mc:Choice>
    <mc:Fallback>
      <p:transition spd="slow" advTm="1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620688"/>
            <a:ext cx="6629400" cy="838200"/>
          </a:xfrm>
        </p:spPr>
        <p:txBody>
          <a:bodyPr/>
          <a:lstStyle/>
          <a:p>
            <a:r>
              <a:rPr lang="ru-RU" dirty="0" smtClean="0"/>
              <a:t>Задачи и путь</a:t>
            </a:r>
            <a:endParaRPr lang="ru-RU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5792" y="1409328"/>
            <a:ext cx="6324600" cy="165963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dirty="0" smtClean="0"/>
              <a:t>Арендован участок; 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Разработан проект здания;</a:t>
            </a:r>
          </a:p>
          <a:p>
            <a:pPr>
              <a:spcBef>
                <a:spcPts val="600"/>
              </a:spcBef>
            </a:pPr>
            <a:r>
              <a:rPr lang="ru-RU" dirty="0"/>
              <a:t>В</a:t>
            </a:r>
            <a:r>
              <a:rPr lang="ru-RU" dirty="0" smtClean="0"/>
              <a:t>едется </a:t>
            </a:r>
            <a:r>
              <a:rPr lang="ru-RU" dirty="0"/>
              <a:t>с</a:t>
            </a:r>
            <a:r>
              <a:rPr lang="ru-RU" dirty="0" smtClean="0"/>
              <a:t>троительство здания</a:t>
            </a:r>
            <a:r>
              <a:rPr lang="ru-RU" dirty="0"/>
              <a:t>.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899592" y="6491537"/>
            <a:ext cx="3048000" cy="381000"/>
          </a:xfrm>
        </p:spPr>
        <p:txBody>
          <a:bodyPr/>
          <a:lstStyle/>
          <a:p>
            <a:r>
              <a:rPr lang="ru-RU" dirty="0" smtClean="0"/>
              <a:t>ЧЕРЕЗ ТЕРНИИ К ЗВЁЗДАМ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00"/>
          <a:stretch/>
        </p:blipFill>
        <p:spPr>
          <a:xfrm>
            <a:off x="1100314" y="2564904"/>
            <a:ext cx="7675555" cy="3744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78">
        <p14:vortex dir="r"/>
      </p:transition>
    </mc:Choice>
    <mc:Fallback>
      <p:transition spd="slow" advTm="597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Перспектива</a:t>
            </a:r>
            <a:endParaRPr lang="ru-RU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2057400"/>
            <a:ext cx="8136904" cy="151561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Открытие новой ниши </a:t>
            </a:r>
            <a:r>
              <a:rPr lang="ru-RU" dirty="0"/>
              <a:t>на рынке </a:t>
            </a:r>
            <a:r>
              <a:rPr lang="ru-RU" dirty="0" smtClean="0"/>
              <a:t>туризма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Возможность дупликации по всей Томской области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Распространение опыта по всей России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899592" y="6464800"/>
            <a:ext cx="3048000" cy="381000"/>
          </a:xfrm>
        </p:spPr>
        <p:txBody>
          <a:bodyPr/>
          <a:lstStyle/>
          <a:p>
            <a:r>
              <a:rPr lang="ru-RU" smtClean="0"/>
              <a:t>ЧЕРЕЗ ТЕРНИИ К ЗВЁЗДАМ</a:t>
            </a:r>
            <a:endParaRPr lang="ru-RU"/>
          </a:p>
        </p:txBody>
      </p:sp>
      <p:pic>
        <p:nvPicPr>
          <p:cNvPr id="7170" name="Picture 2" descr="http://1000brend.ru/wp-content/uploads/2015/09/slid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447" y="2913883"/>
            <a:ext cx="7629525" cy="421005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15">
        <p14:vortex dir="r"/>
      </p:transition>
    </mc:Choice>
    <mc:Fallback>
      <p:transition spd="slow" advTm="77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4" t="3238" r="-7781" b="35265"/>
          <a:stretch/>
        </p:blipFill>
        <p:spPr>
          <a:xfrm>
            <a:off x="3347864" y="4139766"/>
            <a:ext cx="6840760" cy="26798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Взаимодействие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2057400"/>
            <a:ext cx="6838528" cy="252372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Важные социальные проекты невозможно реализовать в одиночку.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Синергия </a:t>
            </a:r>
            <a:r>
              <a:rPr lang="ru-RU" dirty="0"/>
              <a:t>моего проекта позволяет объединить усилия гражданского общества, власти и бизнеса ради укрепления статуса России как социального </a:t>
            </a:r>
            <a:r>
              <a:rPr lang="ru-RU" dirty="0" smtClean="0"/>
              <a:t>государства!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99592" y="6467261"/>
            <a:ext cx="3048000" cy="381000"/>
          </a:xfrm>
        </p:spPr>
        <p:txBody>
          <a:bodyPr/>
          <a:lstStyle/>
          <a:p>
            <a:r>
              <a:rPr lang="ru-RU" smtClean="0"/>
              <a:t>ЧЕРЕЗ ТЕРНИИ К ЗВЁЗДАМ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700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91">
        <p14:vortex dir="r"/>
      </p:transition>
    </mc:Choice>
    <mc:Fallback>
      <p:transition spd="slow" advTm="1139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1268760"/>
            <a:ext cx="6629400" cy="838200"/>
          </a:xfrm>
        </p:spPr>
        <p:txBody>
          <a:bodyPr/>
          <a:lstStyle/>
          <a:p>
            <a:r>
              <a:rPr lang="ru-RU" dirty="0"/>
              <a:t>Куда обращаться с вопросами</a:t>
            </a:r>
            <a:br>
              <a:rPr lang="ru-RU" dirty="0"/>
            </a:br>
            <a:endParaRPr lang="ru-RU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5300" y="1844824"/>
            <a:ext cx="3374504" cy="39624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Лопакова </a:t>
            </a:r>
            <a:r>
              <a:rPr lang="ru-RU" dirty="0" smtClean="0"/>
              <a:t>Светлана Владимировна</a:t>
            </a:r>
          </a:p>
          <a:p>
            <a:pPr marL="0" indent="0">
              <a:buNone/>
            </a:pPr>
            <a:r>
              <a:rPr lang="ru-RU" dirty="0" smtClean="0"/>
              <a:t>Томская область </a:t>
            </a:r>
            <a:br>
              <a:rPr lang="ru-RU" dirty="0" smtClean="0"/>
            </a:br>
            <a:r>
              <a:rPr lang="ru-RU" dirty="0" smtClean="0"/>
              <a:t>с. </a:t>
            </a:r>
            <a:r>
              <a:rPr lang="ru-RU" dirty="0" err="1" smtClean="0"/>
              <a:t>Кожевниково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Ул. Ленина 51</a:t>
            </a:r>
            <a:r>
              <a:rPr lang="en-US" dirty="0" smtClean="0"/>
              <a:t>/2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Тел. 923 434 44 13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899592" y="6477000"/>
            <a:ext cx="3048000" cy="381000"/>
          </a:xfrm>
        </p:spPr>
        <p:txBody>
          <a:bodyPr/>
          <a:lstStyle/>
          <a:p>
            <a:r>
              <a:rPr lang="ru-RU" smtClean="0"/>
              <a:t>ЧЕРЕЗ ТЕРНИИ К ЗВЁЗДАМ</a:t>
            </a: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679955"/>
            <a:ext cx="3197240" cy="47970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27">
        <p14:vortex dir="r"/>
      </p:transition>
    </mc:Choice>
    <mc:Fallback>
      <p:transition spd="slow" advTm="105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081" t="38499" r="40938" b="25802"/>
          <a:stretch/>
        </p:blipFill>
        <p:spPr>
          <a:xfrm>
            <a:off x="-28338" y="1518387"/>
            <a:ext cx="9172338" cy="4725144"/>
          </a:xfrm>
          <a:prstGeom prst="rect">
            <a:avLst/>
          </a:prstGeom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692781"/>
            <a:ext cx="6629400" cy="838200"/>
          </a:xfrm>
        </p:spPr>
        <p:txBody>
          <a:bodyPr/>
          <a:lstStyle/>
          <a:p>
            <a:r>
              <a:rPr lang="ru-RU" dirty="0" smtClean="0"/>
              <a:t>Пассажиропоток</a:t>
            </a:r>
            <a:endParaRPr lang="ru-RU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8308" y="1532965"/>
            <a:ext cx="7198568" cy="39624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Трасса Томск-Новосибирск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Транзитный транспорт и пассажиры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Командировочные гости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Туристы </a:t>
            </a:r>
            <a:r>
              <a:rPr lang="ru-RU" dirty="0" smtClean="0"/>
              <a:t>К</a:t>
            </a:r>
            <a:endParaRPr lang="ru-RU" dirty="0" smtClean="0">
              <a:solidFill>
                <a:srgbClr val="0070C0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899592" y="6467261"/>
            <a:ext cx="3048000" cy="381000"/>
          </a:xfrm>
        </p:spPr>
        <p:txBody>
          <a:bodyPr/>
          <a:lstStyle/>
          <a:p>
            <a:r>
              <a:rPr lang="ru-RU" dirty="0" smtClean="0"/>
              <a:t>ЧЕРЕЗ ТЕРНИИ К ЗВЁЗДАМ</a:t>
            </a:r>
            <a:endParaRPr lang="ru-RU" dirty="0"/>
          </a:p>
        </p:txBody>
      </p:sp>
      <p:pic>
        <p:nvPicPr>
          <p:cNvPr id="2050" name="Picture 2" descr="http://player.myshared.ru/989403/data/images/img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86" y="3398796"/>
            <a:ext cx="1128015" cy="139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олна 5"/>
          <p:cNvSpPr/>
          <p:nvPr/>
        </p:nvSpPr>
        <p:spPr bwMode="auto">
          <a:xfrm>
            <a:off x="4716016" y="2898178"/>
            <a:ext cx="1740024" cy="524689"/>
          </a:xfrm>
          <a:prstGeom prst="wav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50000"/>
              </a:spcBef>
              <a:buClr>
                <a:srgbClr val="FFFFFF"/>
              </a:buClr>
            </a:pPr>
            <a:r>
              <a:rPr lang="ru-RU" sz="1600" kern="0" dirty="0" err="1" smtClean="0">
                <a:solidFill>
                  <a:srgbClr val="0070C0"/>
                </a:solidFill>
                <a:latin typeface="Trebuchet MS"/>
              </a:rPr>
              <a:t>С.Кожевниково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5565980" y="2483350"/>
            <a:ext cx="360040" cy="360040"/>
          </a:xfrm>
          <a:prstGeom prst="ellipse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>
        <p14:vortex dir="r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771739"/>
            <a:ext cx="6629400" cy="838200"/>
          </a:xfrm>
        </p:spPr>
        <p:txBody>
          <a:bodyPr/>
          <a:lstStyle/>
          <a:p>
            <a:r>
              <a:rPr lang="ru-RU" dirty="0" smtClean="0"/>
              <a:t>Территория</a:t>
            </a:r>
            <a:endParaRPr lang="ru-RU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2072" y="1690397"/>
            <a:ext cx="6324600" cy="1322354"/>
          </a:xfrm>
        </p:spPr>
        <p:txBody>
          <a:bodyPr/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 smtClean="0"/>
              <a:t>Гостиница </a:t>
            </a:r>
            <a:r>
              <a:rPr lang="ru-RU" dirty="0"/>
              <a:t>на 5 </a:t>
            </a:r>
            <a:r>
              <a:rPr lang="ru-RU" dirty="0" smtClean="0"/>
              <a:t>номеров;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 smtClean="0"/>
              <a:t>Арендуемое помещение.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899592" y="6467261"/>
            <a:ext cx="3048000" cy="381000"/>
          </a:xfrm>
        </p:spPr>
        <p:txBody>
          <a:bodyPr/>
          <a:lstStyle/>
          <a:p>
            <a:r>
              <a:rPr lang="ru-RU" dirty="0" smtClean="0"/>
              <a:t>ЧЕРЕЗ ТЕРНИИ К ЗВЁЗДАМ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527" y="2924944"/>
            <a:ext cx="6383881" cy="3428751"/>
          </a:xfrm>
          <a:prstGeom prst="rect">
            <a:avLst/>
          </a:prstGeom>
          <a:effectLst>
            <a:outerShdw blurRad="508000" dist="203200" dir="13500000" sx="106000" sy="106000" algn="br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735621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80728"/>
            <a:ext cx="4353948" cy="5805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219200"/>
            <a:ext cx="6629400" cy="838200"/>
          </a:xfrm>
        </p:spPr>
        <p:txBody>
          <a:bodyPr/>
          <a:lstStyle/>
          <a:p>
            <a:r>
              <a:rPr lang="ru-RU" dirty="0" smtClean="0"/>
              <a:t>Рабочие места</a:t>
            </a:r>
            <a:endParaRPr lang="ru-RU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2132856"/>
            <a:ext cx="6324600" cy="186308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 текущий момент</a:t>
            </a:r>
          </a:p>
          <a:p>
            <a:pPr marL="800100" lvl="2" indent="0">
              <a:buNone/>
            </a:pPr>
            <a:r>
              <a:rPr lang="ru-RU" dirty="0" smtClean="0"/>
              <a:t>Создано </a:t>
            </a:r>
            <a:r>
              <a:rPr lang="ru-RU" dirty="0"/>
              <a:t>2 рабочих </a:t>
            </a:r>
            <a:r>
              <a:rPr lang="ru-RU" dirty="0" smtClean="0"/>
              <a:t>места</a:t>
            </a:r>
          </a:p>
          <a:p>
            <a:pPr marL="0" indent="0">
              <a:buNone/>
            </a:pPr>
            <a:r>
              <a:rPr lang="ru-RU" dirty="0" smtClean="0"/>
              <a:t>Перспектива на 2016 год </a:t>
            </a:r>
          </a:p>
          <a:p>
            <a:pPr marL="800100" lvl="2" indent="0">
              <a:buNone/>
            </a:pPr>
            <a:r>
              <a:rPr lang="ru-RU" dirty="0" smtClean="0"/>
              <a:t>Создать 4 рабочих места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899592" y="6477000"/>
            <a:ext cx="3048000" cy="381000"/>
          </a:xfrm>
        </p:spPr>
        <p:txBody>
          <a:bodyPr/>
          <a:lstStyle/>
          <a:p>
            <a:r>
              <a:rPr lang="ru-RU" dirty="0" smtClean="0"/>
              <a:t>ЧЕРЕЗ ТЕРНИИ К ЗВЁЗДАМ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992723"/>
            <a:ext cx="3312368" cy="24842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06">
        <p14:vortex dir="r"/>
      </p:transition>
    </mc:Choice>
    <mc:Fallback>
      <p:transition spd="slow" advTm="43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4444" y="1052736"/>
            <a:ext cx="6629400" cy="803920"/>
          </a:xfrm>
        </p:spPr>
        <p:txBody>
          <a:bodyPr/>
          <a:lstStyle/>
          <a:p>
            <a:r>
              <a:rPr lang="ru-RU" dirty="0" smtClean="0"/>
              <a:t>Финансовая стабильность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899592" y="6475353"/>
            <a:ext cx="3048000" cy="381000"/>
          </a:xfrm>
        </p:spPr>
        <p:txBody>
          <a:bodyPr/>
          <a:lstStyle/>
          <a:p>
            <a:r>
              <a:rPr lang="ru-RU" dirty="0" smtClean="0"/>
              <a:t>ЧЕРЕЗ ТЕРНИИ К ЗВЁЗДАМ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373929"/>
              </p:ext>
            </p:extLst>
          </p:nvPr>
        </p:nvGraphicFramePr>
        <p:xfrm>
          <a:off x="1270437" y="2132856"/>
          <a:ext cx="7237413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Документ" r:id="rId3" imgW="6888230" imgH="1526025" progId="Word.Document.12">
                  <p:embed/>
                </p:oleObj>
              </mc:Choice>
              <mc:Fallback>
                <p:oleObj name="Документ" r:id="rId3" imgW="6888230" imgH="15260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0437" y="2132856"/>
                        <a:ext cx="7237413" cy="159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4641" t="22784" r="6529"/>
          <a:stretch/>
        </p:blipFill>
        <p:spPr>
          <a:xfrm>
            <a:off x="2509956" y="3810029"/>
            <a:ext cx="4758374" cy="258517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86">
        <p14:vortex dir="r"/>
      </p:transition>
    </mc:Choice>
    <mc:Fallback>
      <p:transition spd="slow" advTm="72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ЧЕРЕЗ ТЕРНИИ К ЗВЁЗДАМ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5419"/>
          <a:stretch/>
        </p:blipFill>
        <p:spPr>
          <a:xfrm>
            <a:off x="1547663" y="1052736"/>
            <a:ext cx="7270325" cy="43924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351856" y="5025008"/>
            <a:ext cx="6324600" cy="150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Garamond" pitchFamily="18" charset="0"/>
              <a:buChar char="−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Garamond" pitchFamily="18" charset="0"/>
              <a:buChar char="−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ru-RU" kern="0" dirty="0" smtClean="0"/>
          </a:p>
          <a:p>
            <a:pPr marL="0" indent="0">
              <a:buFontTx/>
              <a:buNone/>
            </a:pPr>
            <a:r>
              <a:rPr lang="ru-RU" kern="0" dirty="0" smtClean="0"/>
              <a:t>Точка безубыточности-1550 услуг в год</a:t>
            </a:r>
          </a:p>
          <a:p>
            <a:pPr marL="0" indent="0">
              <a:buFontTx/>
              <a:buNone/>
            </a:pP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3507034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65">
        <p14:vortex dir="r"/>
      </p:transition>
    </mc:Choice>
    <mc:Fallback>
      <p:transition spd="slow" advTm="346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las.wayne.edu/Multimedia/citizenship/images/Current%20Images/book-priz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3" t="-1" b="25820"/>
          <a:stretch/>
        </p:blipFill>
        <p:spPr bwMode="auto">
          <a:xfrm rot="20712783">
            <a:off x="5037469" y="2227285"/>
            <a:ext cx="3772563" cy="41370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836712"/>
            <a:ext cx="6629400" cy="838200"/>
          </a:xfrm>
        </p:spPr>
        <p:txBody>
          <a:bodyPr/>
          <a:lstStyle/>
          <a:p>
            <a:r>
              <a:rPr lang="ru-RU" dirty="0" smtClean="0"/>
              <a:t>Достижения </a:t>
            </a:r>
            <a:endParaRPr lang="ru-RU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1944" y="1814365"/>
            <a:ext cx="5650296" cy="2883768"/>
          </a:xfrm>
        </p:spPr>
        <p:txBody>
          <a:bodyPr/>
          <a:lstStyle/>
          <a:p>
            <a:r>
              <a:rPr lang="ru-RU" dirty="0" smtClean="0"/>
              <a:t>Победитель </a:t>
            </a:r>
            <a:r>
              <a:rPr lang="ru-RU" dirty="0"/>
              <a:t>конкурса </a:t>
            </a:r>
            <a:r>
              <a:rPr lang="ru-RU" dirty="0" smtClean="0"/>
              <a:t>начинающих предпринимателей </a:t>
            </a:r>
            <a:r>
              <a:rPr lang="ru-RU" dirty="0"/>
              <a:t>«Бизнес </a:t>
            </a:r>
            <a:r>
              <a:rPr lang="ru-RU" dirty="0" smtClean="0"/>
              <a:t>Старт 2013»; </a:t>
            </a:r>
          </a:p>
          <a:p>
            <a:r>
              <a:rPr lang="ru-RU" dirty="0" smtClean="0"/>
              <a:t>Благодарность </a:t>
            </a:r>
            <a:r>
              <a:rPr lang="ru-RU" dirty="0"/>
              <a:t>от администрации Кожевниковского </a:t>
            </a:r>
            <a:r>
              <a:rPr lang="ru-RU" dirty="0" smtClean="0"/>
              <a:t>района; </a:t>
            </a:r>
          </a:p>
          <a:p>
            <a:r>
              <a:rPr lang="ru-RU" dirty="0"/>
              <a:t>Благодарность </a:t>
            </a:r>
            <a:r>
              <a:rPr lang="ru-RU" dirty="0" smtClean="0"/>
              <a:t>от Бизнес-инкубатора;</a:t>
            </a:r>
          </a:p>
          <a:p>
            <a:r>
              <a:rPr lang="ru-RU" dirty="0" smtClean="0"/>
              <a:t>Диплом Школы бизнес планирования.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899592" y="6477000"/>
            <a:ext cx="3048000" cy="381000"/>
          </a:xfrm>
        </p:spPr>
        <p:txBody>
          <a:bodyPr/>
          <a:lstStyle/>
          <a:p>
            <a:r>
              <a:rPr lang="ru-RU" dirty="0" smtClean="0"/>
              <a:t>ЧЕРЕЗ ТЕРНИИ К ЗВЁЗДАМ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310">
        <p14:vortex dir="r"/>
      </p:transition>
    </mc:Choice>
    <mc:Fallback>
      <p:transition spd="slow" advTm="213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tmozg.ru/old/upload/contex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5" r="10784"/>
          <a:stretch/>
        </p:blipFill>
        <p:spPr bwMode="auto">
          <a:xfrm>
            <a:off x="4336111" y="-8253"/>
            <a:ext cx="4824536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Планы Развития</a:t>
            </a:r>
            <a:endParaRPr lang="ru-RU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2057400"/>
            <a:ext cx="7956376" cy="3962400"/>
          </a:xfrm>
        </p:spPr>
        <p:txBody>
          <a:bodyPr/>
          <a:lstStyle/>
          <a:p>
            <a:r>
              <a:rPr lang="ru-RU" dirty="0"/>
              <a:t>Бизнес находится на стадии развития, </a:t>
            </a:r>
            <a:endParaRPr lang="ru-RU" dirty="0" smtClean="0"/>
          </a:p>
          <a:p>
            <a:r>
              <a:rPr lang="ru-RU" dirty="0" smtClean="0"/>
              <a:t>Стадия </a:t>
            </a:r>
            <a:r>
              <a:rPr lang="ru-RU" dirty="0"/>
              <a:t>строительства собственного </a:t>
            </a:r>
            <a:r>
              <a:rPr lang="ru-RU" dirty="0" smtClean="0"/>
              <a:t>здания</a:t>
            </a:r>
          </a:p>
          <a:p>
            <a:r>
              <a:rPr lang="ru-RU" dirty="0" smtClean="0"/>
              <a:t>Адаптированное здание </a:t>
            </a:r>
            <a:r>
              <a:rPr lang="ru-RU" dirty="0"/>
              <a:t>для людей с ограниченными возможностями здоровья. </a:t>
            </a:r>
            <a:endParaRPr lang="ru-RU" dirty="0" smtClean="0"/>
          </a:p>
          <a:p>
            <a:r>
              <a:rPr lang="ru-RU" dirty="0" smtClean="0"/>
              <a:t>предоставление развлекательных </a:t>
            </a:r>
            <a:r>
              <a:rPr lang="ru-RU" dirty="0"/>
              <a:t>услуг для инвалидов на льготных условиях. </a:t>
            </a:r>
            <a:endParaRPr lang="ru-RU" dirty="0" smtClean="0"/>
          </a:p>
          <a:p>
            <a:r>
              <a:rPr lang="ru-RU" dirty="0" smtClean="0"/>
              <a:t>трудоустройства инвалидов </a:t>
            </a:r>
            <a:r>
              <a:rPr lang="ru-RU" dirty="0"/>
              <a:t>на подходящие </a:t>
            </a:r>
            <a:r>
              <a:rPr lang="ru-RU" dirty="0" smtClean="0"/>
              <a:t>рабочие места.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899592" y="6467261"/>
            <a:ext cx="3048000" cy="381000"/>
          </a:xfrm>
        </p:spPr>
        <p:txBody>
          <a:bodyPr/>
          <a:lstStyle/>
          <a:p>
            <a:r>
              <a:rPr lang="ru-RU" dirty="0" smtClean="0"/>
              <a:t>ЧЕРЕЗ ТЕРНИИ К ЗВЁЗДАМ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680">
        <p14:vortex dir="r"/>
      </p:transition>
    </mc:Choice>
    <mc:Fallback>
      <p:transition spd="slow" advTm="296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709096"/>
            <a:ext cx="6629400" cy="838200"/>
          </a:xfrm>
        </p:spPr>
        <p:txBody>
          <a:bodyPr/>
          <a:lstStyle/>
          <a:p>
            <a:r>
              <a:rPr lang="ru-RU"/>
              <a:t>Описание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700808"/>
            <a:ext cx="7632848" cy="3962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Уникальный инфраструктурный объект нашего села;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Высокая социальная важность;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Возможность </a:t>
            </a:r>
            <a:r>
              <a:rPr lang="ru-RU" dirty="0" err="1" smtClean="0"/>
              <a:t>самозанятости</a:t>
            </a:r>
            <a:r>
              <a:rPr lang="ru-RU" dirty="0" smtClean="0"/>
              <a:t>;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Открывает </a:t>
            </a:r>
            <a:r>
              <a:rPr lang="ru-RU" dirty="0"/>
              <a:t>новую нишу на </a:t>
            </a:r>
            <a:r>
              <a:rPr lang="ru-RU" dirty="0" smtClean="0"/>
              <a:t>рынке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социального </a:t>
            </a:r>
            <a:r>
              <a:rPr lang="ru-RU" dirty="0" smtClean="0"/>
              <a:t>сервиса;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Действует в </a:t>
            </a:r>
            <a:r>
              <a:rPr lang="ru-RU" dirty="0"/>
              <a:t>рамках целевой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программы «Развитие </a:t>
            </a:r>
            <a:br>
              <a:rPr lang="ru-RU" dirty="0" smtClean="0"/>
            </a:br>
            <a:r>
              <a:rPr lang="ru-RU" dirty="0" smtClean="0"/>
              <a:t>внутреннего </a:t>
            </a:r>
            <a:r>
              <a:rPr lang="ru-RU" dirty="0"/>
              <a:t>и </a:t>
            </a:r>
            <a:r>
              <a:rPr lang="ru-RU" dirty="0" smtClean="0"/>
              <a:t>въездного</a:t>
            </a:r>
            <a:br>
              <a:rPr lang="ru-RU" dirty="0" smtClean="0"/>
            </a:br>
            <a:r>
              <a:rPr lang="ru-RU" dirty="0" smtClean="0"/>
              <a:t> туризма».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899592" y="6459169"/>
            <a:ext cx="3048000" cy="381000"/>
          </a:xfrm>
        </p:spPr>
        <p:txBody>
          <a:bodyPr/>
          <a:lstStyle/>
          <a:p>
            <a:r>
              <a:rPr lang="ru-RU" dirty="0" smtClean="0"/>
              <a:t>ЧЕРЕЗ ТЕРНИИ К ЗВЁЗДАМ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3315919"/>
            <a:ext cx="3333750" cy="3333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020">
        <p14:vortex dir="r"/>
      </p:transition>
    </mc:Choice>
    <mc:Fallback>
      <p:transition spd="slow" advTm="340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_pptprojoverview_tp01018456">
  <a:themeElements>
    <a:clrScheme name="ms_pptprojoverview_tp01018456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ms_pptprojoverview_tp0101845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s_pptprojoverview_tp01018456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rojoverview_tp01018456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rojoverview_tp01018456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8603CF8-8523-4919-ADDE-017D8A9E9D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«Обзор проекта»</Template>
  <TotalTime>308</TotalTime>
  <Words>290</Words>
  <Application>Microsoft Office PowerPoint</Application>
  <PresentationFormat>Экран (4:3)</PresentationFormat>
  <Paragraphs>74</Paragraphs>
  <Slides>14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Garamond</vt:lpstr>
      <vt:lpstr>Times New Roman</vt:lpstr>
      <vt:lpstr>Trebuchet MS</vt:lpstr>
      <vt:lpstr>Wingdings</vt:lpstr>
      <vt:lpstr>ms_pptprojoverview_tp01018456</vt:lpstr>
      <vt:lpstr>Документ</vt:lpstr>
      <vt:lpstr>Обзор проекта</vt:lpstr>
      <vt:lpstr>Пассажиропоток</vt:lpstr>
      <vt:lpstr>Территория</vt:lpstr>
      <vt:lpstr>Рабочие места</vt:lpstr>
      <vt:lpstr>Финансовая стабильность</vt:lpstr>
      <vt:lpstr>Презентация PowerPoint</vt:lpstr>
      <vt:lpstr>Достижения </vt:lpstr>
      <vt:lpstr>Планы Развития</vt:lpstr>
      <vt:lpstr>Описание</vt:lpstr>
      <vt:lpstr>Цели проекта</vt:lpstr>
      <vt:lpstr>Задачи и путь</vt:lpstr>
      <vt:lpstr>Перспектива</vt:lpstr>
      <vt:lpstr>Взаимодействие</vt:lpstr>
      <vt:lpstr>Куда обращаться с вопросами </vt:lpstr>
    </vt:vector>
  </TitlesOfParts>
  <Manager/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проекта</dc:title>
  <dc:subject/>
  <dc:creator>Наталия Лопакова</dc:creator>
  <cp:keywords/>
  <dc:description/>
  <cp:lastModifiedBy>Сергей</cp:lastModifiedBy>
  <cp:revision>32</cp:revision>
  <dcterms:created xsi:type="dcterms:W3CDTF">2015-10-18T12:13:06Z</dcterms:created>
  <dcterms:modified xsi:type="dcterms:W3CDTF">2015-10-19T16:13:38Z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TC010184561049</vt:lpwstr>
  </property>
</Properties>
</file>