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9" r:id="rId4"/>
    <p:sldId id="261" r:id="rId5"/>
    <p:sldId id="260" r:id="rId6"/>
    <p:sldId id="270" r:id="rId7"/>
    <p:sldId id="263" r:id="rId8"/>
    <p:sldId id="264" r:id="rId9"/>
    <p:sldId id="266" r:id="rId10"/>
    <p:sldId id="271" r:id="rId11"/>
    <p:sldId id="272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CFF"/>
    <a:srgbClr val="0099FF"/>
    <a:srgbClr val="33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40" autoAdjust="0"/>
  </p:normalViewPr>
  <p:slideViewPr>
    <p:cSldViewPr>
      <p:cViewPr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младшая гр</c:v>
                </c:pt>
                <c:pt idx="1">
                  <c:v>средняя гр</c:v>
                </c:pt>
                <c:pt idx="2">
                  <c:v>старшая гр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младшая гр</c:v>
                </c:pt>
                <c:pt idx="1">
                  <c:v>средняя гр</c:v>
                </c:pt>
                <c:pt idx="2">
                  <c:v>старшая гр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младшая гр</c:v>
                </c:pt>
                <c:pt idx="1">
                  <c:v>средняя гр</c:v>
                </c:pt>
                <c:pt idx="2">
                  <c:v>старшая гр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младшая гр</c:v>
                </c:pt>
                <c:pt idx="1">
                  <c:v>средняя гр</c:v>
                </c:pt>
                <c:pt idx="2">
                  <c:v>старшая гр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младшая гр</c:v>
                </c:pt>
                <c:pt idx="1">
                  <c:v>средняя гр</c:v>
                </c:pt>
                <c:pt idx="2">
                  <c:v>старшая гр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</c:ser>
        <c:shape val="cylinder"/>
        <c:axId val="70574848"/>
        <c:axId val="70577152"/>
        <c:axId val="0"/>
      </c:bar3DChart>
      <c:catAx>
        <c:axId val="70574848"/>
        <c:scaling>
          <c:orientation val="minMax"/>
        </c:scaling>
        <c:axPos val="b"/>
        <c:tickLblPos val="nextTo"/>
        <c:crossAx val="70577152"/>
        <c:crosses val="autoZero"/>
        <c:auto val="1"/>
        <c:lblAlgn val="ctr"/>
        <c:lblOffset val="100"/>
      </c:catAx>
      <c:valAx>
        <c:axId val="70577152"/>
        <c:scaling>
          <c:orientation val="minMax"/>
        </c:scaling>
        <c:axPos val="l"/>
        <c:majorGridlines/>
        <c:numFmt formatCode="General" sourceLinked="1"/>
        <c:tickLblPos val="nextTo"/>
        <c:crossAx val="70574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развивающие блоки</c:v>
                </c:pt>
                <c:pt idx="1">
                  <c:v>студийная работа</c:v>
                </c:pt>
                <c:pt idx="2">
                  <c:v>коррекционно-развивающая работа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развивающие блоки</c:v>
                </c:pt>
                <c:pt idx="1">
                  <c:v>студийная работа</c:v>
                </c:pt>
                <c:pt idx="2">
                  <c:v>коррекционно-развивающая работа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развивающие блоки</c:v>
                </c:pt>
                <c:pt idx="1">
                  <c:v>студийная работа</c:v>
                </c:pt>
                <c:pt idx="2">
                  <c:v>коррекционно-развивающая работа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развивающие блоки</c:v>
                </c:pt>
                <c:pt idx="1">
                  <c:v>студийная работа</c:v>
                </c:pt>
                <c:pt idx="2">
                  <c:v>коррекционно-развивающая работа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54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развивающие блоки</c:v>
                </c:pt>
                <c:pt idx="1">
                  <c:v>студийная работа</c:v>
                </c:pt>
                <c:pt idx="2">
                  <c:v>коррекционно-развивающая работа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57</c:v>
                </c:pt>
                <c:pt idx="1">
                  <c:v>53</c:v>
                </c:pt>
                <c:pt idx="2">
                  <c:v>15</c:v>
                </c:pt>
              </c:numCache>
            </c:numRef>
          </c:val>
        </c:ser>
        <c:shape val="cylinder"/>
        <c:axId val="94737152"/>
        <c:axId val="94738688"/>
        <c:axId val="0"/>
      </c:bar3DChart>
      <c:catAx>
        <c:axId val="94737152"/>
        <c:scaling>
          <c:orientation val="minMax"/>
        </c:scaling>
        <c:axPos val="b"/>
        <c:tickLblPos val="nextTo"/>
        <c:crossAx val="94738688"/>
        <c:crosses val="autoZero"/>
        <c:auto val="1"/>
        <c:lblAlgn val="ctr"/>
        <c:lblOffset val="100"/>
      </c:catAx>
      <c:valAx>
        <c:axId val="94738688"/>
        <c:scaling>
          <c:orientation val="minMax"/>
        </c:scaling>
        <c:axPos val="l"/>
        <c:majorGridlines/>
        <c:numFmt formatCode="General" sourceLinked="1"/>
        <c:tickLblPos val="nextTo"/>
        <c:crossAx val="94737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04C9E-5EB5-4077-9C83-F9B017318131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A2D9562-CE62-40A9-AC9B-1736C9169BF0}">
      <dgm:prSet phldrT="[Текст]"/>
      <dgm:spPr/>
      <dgm:t>
        <a:bodyPr/>
        <a:lstStyle/>
        <a:p>
          <a:r>
            <a:rPr lang="ru-RU" smtClean="0"/>
            <a:t>Центр «Росток»</a:t>
          </a:r>
          <a:endParaRPr lang="ru-RU" dirty="0"/>
        </a:p>
      </dgm:t>
    </dgm:pt>
    <dgm:pt modelId="{92AACFF2-A60D-463E-A47C-5C53E89601EC}" type="parTrans" cxnId="{49FAEF5B-0DD2-4C93-A241-B9FD72502057}">
      <dgm:prSet/>
      <dgm:spPr/>
      <dgm:t>
        <a:bodyPr/>
        <a:lstStyle/>
        <a:p>
          <a:endParaRPr lang="ru-RU"/>
        </a:p>
      </dgm:t>
    </dgm:pt>
    <dgm:pt modelId="{0D0B86CA-3DD5-43F8-8F81-5DD00BC560F9}" type="sibTrans" cxnId="{49FAEF5B-0DD2-4C93-A241-B9FD72502057}">
      <dgm:prSet/>
      <dgm:spPr/>
      <dgm:t>
        <a:bodyPr/>
        <a:lstStyle/>
        <a:p>
          <a:endParaRPr lang="ru-RU"/>
        </a:p>
      </dgm:t>
    </dgm:pt>
    <dgm:pt modelId="{1D56BADB-38FA-4148-869F-64FABFB968B5}">
      <dgm:prSet phldrT="[Текст]"/>
      <dgm:spPr/>
      <dgm:t>
        <a:bodyPr/>
        <a:lstStyle/>
        <a:p>
          <a:r>
            <a:rPr lang="ru-RU" smtClean="0"/>
            <a:t>Детский сад</a:t>
          </a:r>
          <a:endParaRPr lang="ru-RU" dirty="0"/>
        </a:p>
      </dgm:t>
    </dgm:pt>
    <dgm:pt modelId="{7DCC6145-E594-4296-AF17-AFD133FD5905}" type="parTrans" cxnId="{139057C0-87FD-4625-8376-C69BDEBAD2D1}">
      <dgm:prSet/>
      <dgm:spPr/>
      <dgm:t>
        <a:bodyPr/>
        <a:lstStyle/>
        <a:p>
          <a:endParaRPr lang="ru-RU"/>
        </a:p>
      </dgm:t>
    </dgm:pt>
    <dgm:pt modelId="{C551A054-1B95-4EF1-A26E-C39CD74355B6}" type="sibTrans" cxnId="{139057C0-87FD-4625-8376-C69BDEBAD2D1}">
      <dgm:prSet/>
      <dgm:spPr/>
      <dgm:t>
        <a:bodyPr/>
        <a:lstStyle/>
        <a:p>
          <a:endParaRPr lang="ru-RU"/>
        </a:p>
      </dgm:t>
    </dgm:pt>
    <dgm:pt modelId="{BACC11F0-0D9B-45E5-8D74-79D5C6A6EF3B}">
      <dgm:prSet phldrT="[Текст]"/>
      <dgm:spPr/>
      <dgm:t>
        <a:bodyPr/>
        <a:lstStyle/>
        <a:p>
          <a:r>
            <a:rPr lang="ru-RU" smtClean="0"/>
            <a:t>Младшая группа</a:t>
          </a:r>
          <a:endParaRPr lang="ru-RU" dirty="0"/>
        </a:p>
      </dgm:t>
    </dgm:pt>
    <dgm:pt modelId="{6739753A-52E7-4E7F-8BF1-91CCD5D2E8A3}" type="parTrans" cxnId="{430F4C57-5E53-4F13-AF52-2210512CEFD4}">
      <dgm:prSet/>
      <dgm:spPr/>
      <dgm:t>
        <a:bodyPr/>
        <a:lstStyle/>
        <a:p>
          <a:endParaRPr lang="ru-RU"/>
        </a:p>
      </dgm:t>
    </dgm:pt>
    <dgm:pt modelId="{84F235CB-4A43-4E3B-BACF-46A68C4B66CC}" type="sibTrans" cxnId="{430F4C57-5E53-4F13-AF52-2210512CEFD4}">
      <dgm:prSet/>
      <dgm:spPr/>
      <dgm:t>
        <a:bodyPr/>
        <a:lstStyle/>
        <a:p>
          <a:endParaRPr lang="ru-RU"/>
        </a:p>
      </dgm:t>
    </dgm:pt>
    <dgm:pt modelId="{CD6F2B45-9D6A-4C72-B5FF-570757C14BE9}">
      <dgm:prSet phldrT="[Текст]"/>
      <dgm:spPr/>
      <dgm:t>
        <a:bodyPr/>
        <a:lstStyle/>
        <a:p>
          <a:r>
            <a:rPr lang="ru-RU" smtClean="0"/>
            <a:t>Старшая группа</a:t>
          </a:r>
          <a:endParaRPr lang="ru-RU" dirty="0"/>
        </a:p>
      </dgm:t>
    </dgm:pt>
    <dgm:pt modelId="{DA57E08A-526E-4438-8064-2D2F0DAE77FA}" type="parTrans" cxnId="{13FF66C5-661A-49AA-B5DF-63817C30166F}">
      <dgm:prSet/>
      <dgm:spPr/>
      <dgm:t>
        <a:bodyPr/>
        <a:lstStyle/>
        <a:p>
          <a:endParaRPr lang="ru-RU"/>
        </a:p>
      </dgm:t>
    </dgm:pt>
    <dgm:pt modelId="{3EB2D2F0-DFEE-47D7-B933-85B2C29A2E1F}" type="sibTrans" cxnId="{13FF66C5-661A-49AA-B5DF-63817C30166F}">
      <dgm:prSet/>
      <dgm:spPr/>
      <dgm:t>
        <a:bodyPr/>
        <a:lstStyle/>
        <a:p>
          <a:endParaRPr lang="ru-RU"/>
        </a:p>
      </dgm:t>
    </dgm:pt>
    <dgm:pt modelId="{3EF8B847-B95C-4CCB-8710-568138EBCB41}">
      <dgm:prSet phldrT="[Текст]"/>
      <dgm:spPr/>
      <dgm:t>
        <a:bodyPr/>
        <a:lstStyle/>
        <a:p>
          <a:r>
            <a:rPr lang="ru-RU" smtClean="0"/>
            <a:t>Развивающие  услуги</a:t>
          </a:r>
          <a:endParaRPr lang="ru-RU" dirty="0"/>
        </a:p>
      </dgm:t>
    </dgm:pt>
    <dgm:pt modelId="{52CF2B02-472A-4E88-9C05-AF2DDCE1C08C}" type="parTrans" cxnId="{ED486429-B313-4A55-B473-4306235ABD2C}">
      <dgm:prSet/>
      <dgm:spPr/>
      <dgm:t>
        <a:bodyPr/>
        <a:lstStyle/>
        <a:p>
          <a:endParaRPr lang="ru-RU"/>
        </a:p>
      </dgm:t>
    </dgm:pt>
    <dgm:pt modelId="{361E4239-833A-4A57-915B-CAFA465DEF1E}" type="sibTrans" cxnId="{ED486429-B313-4A55-B473-4306235ABD2C}">
      <dgm:prSet/>
      <dgm:spPr/>
      <dgm:t>
        <a:bodyPr/>
        <a:lstStyle/>
        <a:p>
          <a:endParaRPr lang="ru-RU"/>
        </a:p>
      </dgm:t>
    </dgm:pt>
    <dgm:pt modelId="{6B271A60-89D2-45C1-95FB-0A9D54FCA49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«Мамина радость» (1-2 г)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18653C4-1EAC-4D4E-A244-6B271597DD07}" type="parTrans" cxnId="{CD644117-1964-4223-B434-F8921ED85F4A}">
      <dgm:prSet/>
      <dgm:spPr/>
      <dgm:t>
        <a:bodyPr/>
        <a:lstStyle/>
        <a:p>
          <a:endParaRPr lang="ru-RU"/>
        </a:p>
      </dgm:t>
    </dgm:pt>
    <dgm:pt modelId="{3C2A408F-BACA-4EC5-9ABF-84F7113EB71B}" type="sibTrans" cxnId="{CD644117-1964-4223-B434-F8921ED85F4A}">
      <dgm:prSet/>
      <dgm:spPr/>
      <dgm:t>
        <a:bodyPr/>
        <a:lstStyle/>
        <a:p>
          <a:endParaRPr lang="ru-RU"/>
        </a:p>
      </dgm:t>
    </dgm:pt>
    <dgm:pt modelId="{FEEA444B-FDEF-4FE6-8FB4-63C90467EC29}">
      <dgm:prSet/>
      <dgm:spPr/>
      <dgm:t>
        <a:bodyPr/>
        <a:lstStyle/>
        <a:p>
          <a:r>
            <a:rPr lang="ru-RU" smtClean="0"/>
            <a:t>Средняя группа</a:t>
          </a:r>
          <a:endParaRPr lang="ru-RU" dirty="0"/>
        </a:p>
      </dgm:t>
    </dgm:pt>
    <dgm:pt modelId="{83E56004-A69D-449F-A4E9-8C35EDE03E8C}" type="parTrans" cxnId="{4A08EDA3-E5F4-496E-9F0A-F6FBEF2E6714}">
      <dgm:prSet/>
      <dgm:spPr/>
      <dgm:t>
        <a:bodyPr/>
        <a:lstStyle/>
        <a:p>
          <a:endParaRPr lang="ru-RU"/>
        </a:p>
      </dgm:t>
    </dgm:pt>
    <dgm:pt modelId="{40E70390-AB29-4A79-8926-8144B7AFAC8E}" type="sibTrans" cxnId="{4A08EDA3-E5F4-496E-9F0A-F6FBEF2E6714}">
      <dgm:prSet/>
      <dgm:spPr/>
      <dgm:t>
        <a:bodyPr/>
        <a:lstStyle/>
        <a:p>
          <a:endParaRPr lang="ru-RU"/>
        </a:p>
      </dgm:t>
    </dgm:pt>
    <dgm:pt modelId="{BEC87738-EF00-4DCE-B4DD-F8491A525206}">
      <dgm:prSet/>
      <dgm:spPr/>
      <dgm:t>
        <a:bodyPr/>
        <a:lstStyle/>
        <a:p>
          <a:r>
            <a:rPr lang="ru-RU" smtClean="0"/>
            <a:t>«Росток» (2-4 г)</a:t>
          </a:r>
          <a:endParaRPr lang="ru-RU" dirty="0"/>
        </a:p>
      </dgm:t>
    </dgm:pt>
    <dgm:pt modelId="{45123B5E-3C4C-44D3-ABB5-BF708029B6D8}" type="parTrans" cxnId="{2542A837-E930-46E4-A1FE-AC6EA51D1FD4}">
      <dgm:prSet/>
      <dgm:spPr/>
      <dgm:t>
        <a:bodyPr/>
        <a:lstStyle/>
        <a:p>
          <a:endParaRPr lang="ru-RU"/>
        </a:p>
      </dgm:t>
    </dgm:pt>
    <dgm:pt modelId="{A0AD6D5C-610B-4B0D-A578-DDCC770E48B9}" type="sibTrans" cxnId="{2542A837-E930-46E4-A1FE-AC6EA51D1FD4}">
      <dgm:prSet/>
      <dgm:spPr/>
      <dgm:t>
        <a:bodyPr/>
        <a:lstStyle/>
        <a:p>
          <a:endParaRPr lang="ru-RU"/>
        </a:p>
      </dgm:t>
    </dgm:pt>
    <dgm:pt modelId="{8DA09291-3202-4591-967F-EBEF48D77658}">
      <dgm:prSet/>
      <dgm:spPr/>
      <dgm:t>
        <a:bodyPr/>
        <a:lstStyle/>
        <a:p>
          <a:r>
            <a:rPr lang="ru-RU" smtClean="0"/>
            <a:t>«Подсолнухи»</a:t>
          </a:r>
        </a:p>
        <a:p>
          <a:r>
            <a:rPr lang="ru-RU" smtClean="0"/>
            <a:t> (4-6 л)</a:t>
          </a:r>
          <a:endParaRPr lang="ru-RU" dirty="0"/>
        </a:p>
      </dgm:t>
    </dgm:pt>
    <dgm:pt modelId="{A84D4D3F-DC63-46FF-A19B-DA793D639906}" type="parTrans" cxnId="{DF22DF55-F247-4ECF-BF91-6337B3B89ED3}">
      <dgm:prSet/>
      <dgm:spPr/>
      <dgm:t>
        <a:bodyPr/>
        <a:lstStyle/>
        <a:p>
          <a:endParaRPr lang="ru-RU"/>
        </a:p>
      </dgm:t>
    </dgm:pt>
    <dgm:pt modelId="{5BC03F49-97C2-4EF2-93FE-4142255A1CEE}" type="sibTrans" cxnId="{DF22DF55-F247-4ECF-BF91-6337B3B89ED3}">
      <dgm:prSet/>
      <dgm:spPr/>
      <dgm:t>
        <a:bodyPr/>
        <a:lstStyle/>
        <a:p>
          <a:endParaRPr lang="ru-RU"/>
        </a:p>
      </dgm:t>
    </dgm:pt>
    <dgm:pt modelId="{73B8A975-F5AA-4133-A950-9353AA068100}">
      <dgm:prSet/>
      <dgm:spPr/>
      <dgm:t>
        <a:bodyPr/>
        <a:lstStyle/>
        <a:p>
          <a:r>
            <a:rPr lang="ru-RU" smtClean="0"/>
            <a:t>Студийная работа</a:t>
          </a:r>
          <a:endParaRPr lang="ru-RU" dirty="0"/>
        </a:p>
      </dgm:t>
    </dgm:pt>
    <dgm:pt modelId="{4CE3E13F-B594-4C82-BE97-6CDC74CC739D}" type="parTrans" cxnId="{CE0A317B-CCE8-4FA3-A7E4-DCD52FD28FEF}">
      <dgm:prSet/>
      <dgm:spPr/>
      <dgm:t>
        <a:bodyPr/>
        <a:lstStyle/>
        <a:p>
          <a:endParaRPr lang="ru-RU"/>
        </a:p>
      </dgm:t>
    </dgm:pt>
    <dgm:pt modelId="{5C524841-9A0C-4A16-9D97-B4993C16E993}" type="sibTrans" cxnId="{CE0A317B-CCE8-4FA3-A7E4-DCD52FD28FEF}">
      <dgm:prSet/>
      <dgm:spPr/>
      <dgm:t>
        <a:bodyPr/>
        <a:lstStyle/>
        <a:p>
          <a:endParaRPr lang="ru-RU"/>
        </a:p>
      </dgm:t>
    </dgm:pt>
    <dgm:pt modelId="{9819CB68-D23E-4FCB-8213-DA0112A60B5F}">
      <dgm:prSet/>
      <dgm:spPr/>
      <dgm:t>
        <a:bodyPr/>
        <a:lstStyle/>
        <a:p>
          <a:r>
            <a:rPr lang="ru-RU" smtClean="0"/>
            <a:t>Театрализованная деятельность</a:t>
          </a:r>
          <a:endParaRPr lang="ru-RU" dirty="0"/>
        </a:p>
      </dgm:t>
    </dgm:pt>
    <dgm:pt modelId="{FDD047BC-1E7C-4F2F-9084-39727AB0204C}" type="parTrans" cxnId="{F28852B8-6F9B-407A-8F1A-92BF86B05EE8}">
      <dgm:prSet/>
      <dgm:spPr/>
      <dgm:t>
        <a:bodyPr/>
        <a:lstStyle/>
        <a:p>
          <a:endParaRPr lang="ru-RU"/>
        </a:p>
      </dgm:t>
    </dgm:pt>
    <dgm:pt modelId="{D954DAB0-9710-43BF-AFD7-90DF0DC87D88}" type="sibTrans" cxnId="{F28852B8-6F9B-407A-8F1A-92BF86B05EE8}">
      <dgm:prSet/>
      <dgm:spPr/>
      <dgm:t>
        <a:bodyPr/>
        <a:lstStyle/>
        <a:p>
          <a:endParaRPr lang="ru-RU"/>
        </a:p>
      </dgm:t>
    </dgm:pt>
    <dgm:pt modelId="{A94F297B-6117-4233-BC81-6CA26C10C9F3}">
      <dgm:prSet/>
      <dgm:spPr/>
      <dgm:t>
        <a:bodyPr/>
        <a:lstStyle/>
        <a:p>
          <a:r>
            <a:rPr lang="ru-RU" smtClean="0"/>
            <a:t>Английский язык</a:t>
          </a:r>
          <a:endParaRPr lang="ru-RU" dirty="0"/>
        </a:p>
      </dgm:t>
    </dgm:pt>
    <dgm:pt modelId="{F8F4E88E-C105-4172-9AA1-F46F37616CEC}" type="parTrans" cxnId="{0556D6FF-544B-42D3-A182-FE686E06E089}">
      <dgm:prSet/>
      <dgm:spPr/>
      <dgm:t>
        <a:bodyPr/>
        <a:lstStyle/>
        <a:p>
          <a:endParaRPr lang="ru-RU"/>
        </a:p>
      </dgm:t>
    </dgm:pt>
    <dgm:pt modelId="{7A3E940F-D6FE-4CA3-98F5-1BB0B7E73DC5}" type="sibTrans" cxnId="{0556D6FF-544B-42D3-A182-FE686E06E089}">
      <dgm:prSet/>
      <dgm:spPr/>
      <dgm:t>
        <a:bodyPr/>
        <a:lstStyle/>
        <a:p>
          <a:endParaRPr lang="ru-RU"/>
        </a:p>
      </dgm:t>
    </dgm:pt>
    <dgm:pt modelId="{D30D595E-F336-4929-AF9F-AB5C60E31944}">
      <dgm:prSet/>
      <dgm:spPr/>
      <dgm:t>
        <a:bodyPr/>
        <a:lstStyle/>
        <a:p>
          <a:r>
            <a:rPr lang="ru-RU" smtClean="0"/>
            <a:t>Художественная мастерская</a:t>
          </a:r>
          <a:endParaRPr lang="ru-RU" dirty="0"/>
        </a:p>
      </dgm:t>
    </dgm:pt>
    <dgm:pt modelId="{6DF49DB3-F458-4BEE-9B6F-2A24AF118DEE}" type="parTrans" cxnId="{69BA6A36-6859-4B44-90F6-C26EB284E2FF}">
      <dgm:prSet/>
      <dgm:spPr/>
      <dgm:t>
        <a:bodyPr/>
        <a:lstStyle/>
        <a:p>
          <a:endParaRPr lang="ru-RU"/>
        </a:p>
      </dgm:t>
    </dgm:pt>
    <dgm:pt modelId="{08FE2A45-7576-4F59-AAE5-FA50204ABF2C}" type="sibTrans" cxnId="{69BA6A36-6859-4B44-90F6-C26EB284E2FF}">
      <dgm:prSet/>
      <dgm:spPr/>
      <dgm:t>
        <a:bodyPr/>
        <a:lstStyle/>
        <a:p>
          <a:endParaRPr lang="ru-RU"/>
        </a:p>
      </dgm:t>
    </dgm:pt>
    <dgm:pt modelId="{AE47B60F-CF19-4C04-9B8E-F283F049D4A9}">
      <dgm:prSet/>
      <dgm:spPr/>
      <dgm:t>
        <a:bodyPr/>
        <a:lstStyle/>
        <a:p>
          <a:r>
            <a:rPr lang="ru-RU" smtClean="0"/>
            <a:t>Коррекционно-развивающее направление</a:t>
          </a:r>
          <a:endParaRPr lang="ru-RU" dirty="0"/>
        </a:p>
      </dgm:t>
    </dgm:pt>
    <dgm:pt modelId="{33AD36BC-AC3A-4920-A2AB-306CCC496215}" type="parTrans" cxnId="{51E011D7-B876-4C09-B522-3E9938103583}">
      <dgm:prSet/>
      <dgm:spPr/>
      <dgm:t>
        <a:bodyPr/>
        <a:lstStyle/>
        <a:p>
          <a:endParaRPr lang="ru-RU"/>
        </a:p>
      </dgm:t>
    </dgm:pt>
    <dgm:pt modelId="{84805ECB-04BB-42F2-9FA7-25D56D41C495}" type="sibTrans" cxnId="{51E011D7-B876-4C09-B522-3E9938103583}">
      <dgm:prSet/>
      <dgm:spPr/>
      <dgm:t>
        <a:bodyPr/>
        <a:lstStyle/>
        <a:p>
          <a:endParaRPr lang="ru-RU"/>
        </a:p>
      </dgm:t>
    </dgm:pt>
    <dgm:pt modelId="{BF47C723-75EC-476E-A34B-AE57D0D0D6A3}">
      <dgm:prSet/>
      <dgm:spPr/>
      <dgm:t>
        <a:bodyPr/>
        <a:lstStyle/>
        <a:p>
          <a:r>
            <a:rPr lang="ru-RU" dirty="0" smtClean="0"/>
            <a:t>Дефектолог, </a:t>
          </a:r>
        </a:p>
        <a:p>
          <a:r>
            <a:rPr lang="ru-RU" dirty="0" smtClean="0"/>
            <a:t>логопед</a:t>
          </a:r>
          <a:endParaRPr lang="ru-RU" dirty="0"/>
        </a:p>
      </dgm:t>
    </dgm:pt>
    <dgm:pt modelId="{214C728D-6205-4577-BAD3-DA78F85F390F}" type="parTrans" cxnId="{F6B7A6F1-3495-4610-AD7D-7C46C0A454D4}">
      <dgm:prSet/>
      <dgm:spPr/>
      <dgm:t>
        <a:bodyPr/>
        <a:lstStyle/>
        <a:p>
          <a:endParaRPr lang="ru-RU"/>
        </a:p>
      </dgm:t>
    </dgm:pt>
    <dgm:pt modelId="{FABB8F5E-7BB8-4C8E-9123-7362A5264BC9}" type="sibTrans" cxnId="{F6B7A6F1-3495-4610-AD7D-7C46C0A454D4}">
      <dgm:prSet/>
      <dgm:spPr/>
      <dgm:t>
        <a:bodyPr/>
        <a:lstStyle/>
        <a:p>
          <a:endParaRPr lang="ru-RU"/>
        </a:p>
      </dgm:t>
    </dgm:pt>
    <dgm:pt modelId="{04C043C0-AB1D-4CDF-B54D-4F3E4EA4436A}">
      <dgm:prSet/>
      <dgm:spPr/>
      <dgm:t>
        <a:bodyPr/>
        <a:lstStyle/>
        <a:p>
          <a:r>
            <a:rPr lang="ru-RU" smtClean="0"/>
            <a:t>психолог</a:t>
          </a:r>
          <a:endParaRPr lang="ru-RU" dirty="0"/>
        </a:p>
      </dgm:t>
    </dgm:pt>
    <dgm:pt modelId="{2880511F-1667-48E6-B461-61B5378E15BB}" type="parTrans" cxnId="{52588CE2-05CE-40E8-B384-17F2A07B55C0}">
      <dgm:prSet/>
      <dgm:spPr/>
      <dgm:t>
        <a:bodyPr/>
        <a:lstStyle/>
        <a:p>
          <a:endParaRPr lang="ru-RU"/>
        </a:p>
      </dgm:t>
    </dgm:pt>
    <dgm:pt modelId="{DB7F623C-1502-4024-9BC1-4EE7CE605E9C}" type="sibTrans" cxnId="{52588CE2-05CE-40E8-B384-17F2A07B55C0}">
      <dgm:prSet/>
      <dgm:spPr/>
      <dgm:t>
        <a:bodyPr/>
        <a:lstStyle/>
        <a:p>
          <a:endParaRPr lang="ru-RU"/>
        </a:p>
      </dgm:t>
    </dgm:pt>
    <dgm:pt modelId="{280BC2DD-6231-42A7-9921-15F179DC59F4}">
      <dgm:prSet/>
      <dgm:spPr/>
      <dgm:t>
        <a:bodyPr/>
        <a:lstStyle/>
        <a:p>
          <a:r>
            <a:rPr lang="ru-RU" smtClean="0"/>
            <a:t>Социальная адаптация, внедрение детей в группу сверстников </a:t>
          </a:r>
          <a:endParaRPr lang="ru-RU" dirty="0"/>
        </a:p>
      </dgm:t>
    </dgm:pt>
    <dgm:pt modelId="{6570D3EC-8432-47CD-AAFA-28984281F2C0}" type="parTrans" cxnId="{64DBAAE8-74D9-411C-BE0D-CDA0A18B992F}">
      <dgm:prSet/>
      <dgm:spPr/>
      <dgm:t>
        <a:bodyPr/>
        <a:lstStyle/>
        <a:p>
          <a:endParaRPr lang="ru-RU"/>
        </a:p>
      </dgm:t>
    </dgm:pt>
    <dgm:pt modelId="{9FBE0164-313B-4B56-AC1C-6433CD9D913D}" type="sibTrans" cxnId="{64DBAAE8-74D9-411C-BE0D-CDA0A18B992F}">
      <dgm:prSet/>
      <dgm:spPr/>
      <dgm:t>
        <a:bodyPr/>
        <a:lstStyle/>
        <a:p>
          <a:endParaRPr lang="ru-RU"/>
        </a:p>
      </dgm:t>
    </dgm:pt>
    <dgm:pt modelId="{920ECA1E-297A-45A2-A819-026926414B8F}" type="pres">
      <dgm:prSet presAssocID="{59604C9E-5EB5-4077-9C83-F9B0173181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2DD6FE-7156-4527-9DCB-39922C1369EE}" type="pres">
      <dgm:prSet presAssocID="{2A2D9562-CE62-40A9-AC9B-1736C9169BF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ACA2DD-715D-4665-9DA7-77D6BBE9B906}" type="pres">
      <dgm:prSet presAssocID="{2A2D9562-CE62-40A9-AC9B-1736C9169BF0}" presName="rootComposite1" presStyleCnt="0"/>
      <dgm:spPr/>
      <dgm:t>
        <a:bodyPr/>
        <a:lstStyle/>
        <a:p>
          <a:endParaRPr lang="ru-RU"/>
        </a:p>
      </dgm:t>
    </dgm:pt>
    <dgm:pt modelId="{73562271-434F-47DD-BF85-256854A7FCC3}" type="pres">
      <dgm:prSet presAssocID="{2A2D9562-CE62-40A9-AC9B-1736C9169BF0}" presName="rootText1" presStyleLbl="node0" presStyleIdx="0" presStyleCnt="1" custLinFactNeighborX="-1994" custLinFactNeighborY="-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28A30-AD02-4474-B1C6-D00377257166}" type="pres">
      <dgm:prSet presAssocID="{2A2D9562-CE62-40A9-AC9B-1736C9169B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084675-48E5-43C3-AB79-063981FE7527}" type="pres">
      <dgm:prSet presAssocID="{2A2D9562-CE62-40A9-AC9B-1736C9169BF0}" presName="hierChild2" presStyleCnt="0"/>
      <dgm:spPr/>
      <dgm:t>
        <a:bodyPr/>
        <a:lstStyle/>
        <a:p>
          <a:endParaRPr lang="ru-RU"/>
        </a:p>
      </dgm:t>
    </dgm:pt>
    <dgm:pt modelId="{36EB9FD6-561A-4410-8422-5228E506A2C7}" type="pres">
      <dgm:prSet presAssocID="{7DCC6145-E594-4296-AF17-AFD133FD590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84F6EFB-8BA7-4E9B-98A9-09EF93F40B3C}" type="pres">
      <dgm:prSet presAssocID="{1D56BADB-38FA-4148-869F-64FABFB968B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773E7AB-0BA7-4934-958E-F36757193B77}" type="pres">
      <dgm:prSet presAssocID="{1D56BADB-38FA-4148-869F-64FABFB968B5}" presName="rootComposite" presStyleCnt="0"/>
      <dgm:spPr/>
      <dgm:t>
        <a:bodyPr/>
        <a:lstStyle/>
        <a:p>
          <a:endParaRPr lang="ru-RU"/>
        </a:p>
      </dgm:t>
    </dgm:pt>
    <dgm:pt modelId="{C4428436-8D1C-423E-B054-064711531596}" type="pres">
      <dgm:prSet presAssocID="{1D56BADB-38FA-4148-869F-64FABFB968B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FD1E1-7B7A-40EA-A2A8-687CF6520F97}" type="pres">
      <dgm:prSet presAssocID="{1D56BADB-38FA-4148-869F-64FABFB968B5}" presName="rootConnector" presStyleLbl="node2" presStyleIdx="0" presStyleCnt="4"/>
      <dgm:spPr/>
      <dgm:t>
        <a:bodyPr/>
        <a:lstStyle/>
        <a:p>
          <a:endParaRPr lang="ru-RU"/>
        </a:p>
      </dgm:t>
    </dgm:pt>
    <dgm:pt modelId="{3291545A-AF42-49AE-8590-54105D6D3DF4}" type="pres">
      <dgm:prSet presAssocID="{1D56BADB-38FA-4148-869F-64FABFB968B5}" presName="hierChild4" presStyleCnt="0"/>
      <dgm:spPr/>
      <dgm:t>
        <a:bodyPr/>
        <a:lstStyle/>
        <a:p>
          <a:endParaRPr lang="ru-RU"/>
        </a:p>
      </dgm:t>
    </dgm:pt>
    <dgm:pt modelId="{E822E7C1-5C1C-4894-A56B-9E8222F95B5A}" type="pres">
      <dgm:prSet presAssocID="{6739753A-52E7-4E7F-8BF1-91CCD5D2E8A3}" presName="Name37" presStyleLbl="parChTrans1D3" presStyleIdx="0" presStyleCnt="12"/>
      <dgm:spPr/>
      <dgm:t>
        <a:bodyPr/>
        <a:lstStyle/>
        <a:p>
          <a:endParaRPr lang="ru-RU"/>
        </a:p>
      </dgm:t>
    </dgm:pt>
    <dgm:pt modelId="{F9A0B625-CEEF-4842-A55D-6B17F8811AF8}" type="pres">
      <dgm:prSet presAssocID="{BACC11F0-0D9B-45E5-8D74-79D5C6A6EF3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1FAFB4-FA44-411A-AE05-6B31D4766BC0}" type="pres">
      <dgm:prSet presAssocID="{BACC11F0-0D9B-45E5-8D74-79D5C6A6EF3B}" presName="rootComposite" presStyleCnt="0"/>
      <dgm:spPr/>
      <dgm:t>
        <a:bodyPr/>
        <a:lstStyle/>
        <a:p>
          <a:endParaRPr lang="ru-RU"/>
        </a:p>
      </dgm:t>
    </dgm:pt>
    <dgm:pt modelId="{419EF5BB-F9C6-4D5D-944B-9A1E6DC932FC}" type="pres">
      <dgm:prSet presAssocID="{BACC11F0-0D9B-45E5-8D74-79D5C6A6EF3B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535FB-DFA0-44E2-9DE3-E569290790E0}" type="pres">
      <dgm:prSet presAssocID="{BACC11F0-0D9B-45E5-8D74-79D5C6A6EF3B}" presName="rootConnector" presStyleLbl="node3" presStyleIdx="0" presStyleCnt="12"/>
      <dgm:spPr/>
      <dgm:t>
        <a:bodyPr/>
        <a:lstStyle/>
        <a:p>
          <a:endParaRPr lang="ru-RU"/>
        </a:p>
      </dgm:t>
    </dgm:pt>
    <dgm:pt modelId="{A2DC6A22-E89C-4A28-B4E3-DAD8E25CB080}" type="pres">
      <dgm:prSet presAssocID="{BACC11F0-0D9B-45E5-8D74-79D5C6A6EF3B}" presName="hierChild4" presStyleCnt="0"/>
      <dgm:spPr/>
      <dgm:t>
        <a:bodyPr/>
        <a:lstStyle/>
        <a:p>
          <a:endParaRPr lang="ru-RU"/>
        </a:p>
      </dgm:t>
    </dgm:pt>
    <dgm:pt modelId="{4FC6448B-8C3A-4951-A16B-ADBDEF11B84C}" type="pres">
      <dgm:prSet presAssocID="{BACC11F0-0D9B-45E5-8D74-79D5C6A6EF3B}" presName="hierChild5" presStyleCnt="0"/>
      <dgm:spPr/>
      <dgm:t>
        <a:bodyPr/>
        <a:lstStyle/>
        <a:p>
          <a:endParaRPr lang="ru-RU"/>
        </a:p>
      </dgm:t>
    </dgm:pt>
    <dgm:pt modelId="{DC859C31-2DEE-4B41-83BA-0FFE2C0B43DF}" type="pres">
      <dgm:prSet presAssocID="{83E56004-A69D-449F-A4E9-8C35EDE03E8C}" presName="Name37" presStyleLbl="parChTrans1D3" presStyleIdx="1" presStyleCnt="12"/>
      <dgm:spPr/>
      <dgm:t>
        <a:bodyPr/>
        <a:lstStyle/>
        <a:p>
          <a:endParaRPr lang="ru-RU"/>
        </a:p>
      </dgm:t>
    </dgm:pt>
    <dgm:pt modelId="{77908B6B-283E-4B5E-98CA-08343155ADCD}" type="pres">
      <dgm:prSet presAssocID="{FEEA444B-FDEF-4FE6-8FB4-63C90467EC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3B29C16-C511-4E1A-AF4F-745EDFDA97A0}" type="pres">
      <dgm:prSet presAssocID="{FEEA444B-FDEF-4FE6-8FB4-63C90467EC29}" presName="rootComposite" presStyleCnt="0"/>
      <dgm:spPr/>
      <dgm:t>
        <a:bodyPr/>
        <a:lstStyle/>
        <a:p>
          <a:endParaRPr lang="ru-RU"/>
        </a:p>
      </dgm:t>
    </dgm:pt>
    <dgm:pt modelId="{3544DB8B-1311-4834-83DD-51C7F7762EFD}" type="pres">
      <dgm:prSet presAssocID="{FEEA444B-FDEF-4FE6-8FB4-63C90467EC29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97E79-2B54-4ACF-8118-BEE4F19CB410}" type="pres">
      <dgm:prSet presAssocID="{FEEA444B-FDEF-4FE6-8FB4-63C90467EC29}" presName="rootConnector" presStyleLbl="node3" presStyleIdx="1" presStyleCnt="12"/>
      <dgm:spPr/>
      <dgm:t>
        <a:bodyPr/>
        <a:lstStyle/>
        <a:p>
          <a:endParaRPr lang="ru-RU"/>
        </a:p>
      </dgm:t>
    </dgm:pt>
    <dgm:pt modelId="{BA45EF82-EF77-4D69-AD46-BB8852117E91}" type="pres">
      <dgm:prSet presAssocID="{FEEA444B-FDEF-4FE6-8FB4-63C90467EC29}" presName="hierChild4" presStyleCnt="0"/>
      <dgm:spPr/>
      <dgm:t>
        <a:bodyPr/>
        <a:lstStyle/>
        <a:p>
          <a:endParaRPr lang="ru-RU"/>
        </a:p>
      </dgm:t>
    </dgm:pt>
    <dgm:pt modelId="{1090DC64-627B-4059-B77B-21462A53F069}" type="pres">
      <dgm:prSet presAssocID="{FEEA444B-FDEF-4FE6-8FB4-63C90467EC29}" presName="hierChild5" presStyleCnt="0"/>
      <dgm:spPr/>
      <dgm:t>
        <a:bodyPr/>
        <a:lstStyle/>
        <a:p>
          <a:endParaRPr lang="ru-RU"/>
        </a:p>
      </dgm:t>
    </dgm:pt>
    <dgm:pt modelId="{5BEB4D65-E980-41E2-ABCF-C744766A8934}" type="pres">
      <dgm:prSet presAssocID="{DA57E08A-526E-4438-8064-2D2F0DAE77FA}" presName="Name37" presStyleLbl="parChTrans1D3" presStyleIdx="2" presStyleCnt="12"/>
      <dgm:spPr/>
      <dgm:t>
        <a:bodyPr/>
        <a:lstStyle/>
        <a:p>
          <a:endParaRPr lang="ru-RU"/>
        </a:p>
      </dgm:t>
    </dgm:pt>
    <dgm:pt modelId="{9C174DB3-46C4-42D4-9C37-18EF89162441}" type="pres">
      <dgm:prSet presAssocID="{CD6F2B45-9D6A-4C72-B5FF-570757C14BE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3AEF38E-DA2E-4973-92C3-B7497BED3CE8}" type="pres">
      <dgm:prSet presAssocID="{CD6F2B45-9D6A-4C72-B5FF-570757C14BE9}" presName="rootComposite" presStyleCnt="0"/>
      <dgm:spPr/>
      <dgm:t>
        <a:bodyPr/>
        <a:lstStyle/>
        <a:p>
          <a:endParaRPr lang="ru-RU"/>
        </a:p>
      </dgm:t>
    </dgm:pt>
    <dgm:pt modelId="{1405EB55-F254-4D73-AA54-73338F102933}" type="pres">
      <dgm:prSet presAssocID="{CD6F2B45-9D6A-4C72-B5FF-570757C14BE9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E1988-EF36-47DA-B44D-D3A5CE44BE2F}" type="pres">
      <dgm:prSet presAssocID="{CD6F2B45-9D6A-4C72-B5FF-570757C14BE9}" presName="rootConnector" presStyleLbl="node3" presStyleIdx="2" presStyleCnt="12"/>
      <dgm:spPr/>
      <dgm:t>
        <a:bodyPr/>
        <a:lstStyle/>
        <a:p>
          <a:endParaRPr lang="ru-RU"/>
        </a:p>
      </dgm:t>
    </dgm:pt>
    <dgm:pt modelId="{6113691E-5F21-4973-B88E-5E7111F85411}" type="pres">
      <dgm:prSet presAssocID="{CD6F2B45-9D6A-4C72-B5FF-570757C14BE9}" presName="hierChild4" presStyleCnt="0"/>
      <dgm:spPr/>
      <dgm:t>
        <a:bodyPr/>
        <a:lstStyle/>
        <a:p>
          <a:endParaRPr lang="ru-RU"/>
        </a:p>
      </dgm:t>
    </dgm:pt>
    <dgm:pt modelId="{31C6029A-729C-46F1-9D5D-0D83A05EBF89}" type="pres">
      <dgm:prSet presAssocID="{CD6F2B45-9D6A-4C72-B5FF-570757C14BE9}" presName="hierChild5" presStyleCnt="0"/>
      <dgm:spPr/>
      <dgm:t>
        <a:bodyPr/>
        <a:lstStyle/>
        <a:p>
          <a:endParaRPr lang="ru-RU"/>
        </a:p>
      </dgm:t>
    </dgm:pt>
    <dgm:pt modelId="{E7F01550-B9C2-453B-ABA5-0EC8AC00FCCE}" type="pres">
      <dgm:prSet presAssocID="{1D56BADB-38FA-4148-869F-64FABFB968B5}" presName="hierChild5" presStyleCnt="0"/>
      <dgm:spPr/>
      <dgm:t>
        <a:bodyPr/>
        <a:lstStyle/>
        <a:p>
          <a:endParaRPr lang="ru-RU"/>
        </a:p>
      </dgm:t>
    </dgm:pt>
    <dgm:pt modelId="{68B47292-97D2-41A0-901D-87D84662B86F}" type="pres">
      <dgm:prSet presAssocID="{52CF2B02-472A-4E88-9C05-AF2DDCE1C08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487B478-CBB4-4D16-AF16-C0B66555EC93}" type="pres">
      <dgm:prSet presAssocID="{3EF8B847-B95C-4CCB-8710-568138EBCB4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3F264B7-F285-4989-9F88-E1E7818BF418}" type="pres">
      <dgm:prSet presAssocID="{3EF8B847-B95C-4CCB-8710-568138EBCB41}" presName="rootComposite" presStyleCnt="0"/>
      <dgm:spPr/>
      <dgm:t>
        <a:bodyPr/>
        <a:lstStyle/>
        <a:p>
          <a:endParaRPr lang="ru-RU"/>
        </a:p>
      </dgm:t>
    </dgm:pt>
    <dgm:pt modelId="{3A8C823A-7124-4DEC-B8A6-D2181E0C1ED4}" type="pres">
      <dgm:prSet presAssocID="{3EF8B847-B95C-4CCB-8710-568138EBCB4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2746A6-AD87-4533-8653-83D108E56BE7}" type="pres">
      <dgm:prSet presAssocID="{3EF8B847-B95C-4CCB-8710-568138EBCB41}" presName="rootConnector" presStyleLbl="node2" presStyleIdx="1" presStyleCnt="4"/>
      <dgm:spPr/>
      <dgm:t>
        <a:bodyPr/>
        <a:lstStyle/>
        <a:p>
          <a:endParaRPr lang="ru-RU"/>
        </a:p>
      </dgm:t>
    </dgm:pt>
    <dgm:pt modelId="{239B004B-E55B-464E-8D7D-A181503B7612}" type="pres">
      <dgm:prSet presAssocID="{3EF8B847-B95C-4CCB-8710-568138EBCB41}" presName="hierChild4" presStyleCnt="0"/>
      <dgm:spPr/>
      <dgm:t>
        <a:bodyPr/>
        <a:lstStyle/>
        <a:p>
          <a:endParaRPr lang="ru-RU"/>
        </a:p>
      </dgm:t>
    </dgm:pt>
    <dgm:pt modelId="{8BC5AFAB-7C55-4C1C-9FD9-B2C8042019A8}" type="pres">
      <dgm:prSet presAssocID="{218653C4-1EAC-4D4E-A244-6B271597DD07}" presName="Name37" presStyleLbl="parChTrans1D3" presStyleIdx="3" presStyleCnt="12"/>
      <dgm:spPr/>
      <dgm:t>
        <a:bodyPr/>
        <a:lstStyle/>
        <a:p>
          <a:endParaRPr lang="ru-RU"/>
        </a:p>
      </dgm:t>
    </dgm:pt>
    <dgm:pt modelId="{F2CADC27-EC6F-4F69-A9D0-518E368578F7}" type="pres">
      <dgm:prSet presAssocID="{6B271A60-89D2-45C1-95FB-0A9D54FCA4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9514BC-5B5C-4D8D-8003-2E55FE46EF11}" type="pres">
      <dgm:prSet presAssocID="{6B271A60-89D2-45C1-95FB-0A9D54FCA49D}" presName="rootComposite" presStyleCnt="0"/>
      <dgm:spPr/>
      <dgm:t>
        <a:bodyPr/>
        <a:lstStyle/>
        <a:p>
          <a:endParaRPr lang="ru-RU"/>
        </a:p>
      </dgm:t>
    </dgm:pt>
    <dgm:pt modelId="{27D1FB24-B5C4-43B9-8E07-91ED4D42DEBF}" type="pres">
      <dgm:prSet presAssocID="{6B271A60-89D2-45C1-95FB-0A9D54FCA49D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09C61-61D7-4AB1-BF99-5F7ED7D07A50}" type="pres">
      <dgm:prSet presAssocID="{6B271A60-89D2-45C1-95FB-0A9D54FCA49D}" presName="rootConnector" presStyleLbl="node3" presStyleIdx="3" presStyleCnt="12"/>
      <dgm:spPr/>
      <dgm:t>
        <a:bodyPr/>
        <a:lstStyle/>
        <a:p>
          <a:endParaRPr lang="ru-RU"/>
        </a:p>
      </dgm:t>
    </dgm:pt>
    <dgm:pt modelId="{E57D4415-39BD-40E1-8D6B-3AC008E8C8CE}" type="pres">
      <dgm:prSet presAssocID="{6B271A60-89D2-45C1-95FB-0A9D54FCA49D}" presName="hierChild4" presStyleCnt="0"/>
      <dgm:spPr/>
      <dgm:t>
        <a:bodyPr/>
        <a:lstStyle/>
        <a:p>
          <a:endParaRPr lang="ru-RU"/>
        </a:p>
      </dgm:t>
    </dgm:pt>
    <dgm:pt modelId="{3F8FF777-19A0-494A-A32E-E9B355A4C3B7}" type="pres">
      <dgm:prSet presAssocID="{6B271A60-89D2-45C1-95FB-0A9D54FCA49D}" presName="hierChild5" presStyleCnt="0"/>
      <dgm:spPr/>
      <dgm:t>
        <a:bodyPr/>
        <a:lstStyle/>
        <a:p>
          <a:endParaRPr lang="ru-RU"/>
        </a:p>
      </dgm:t>
    </dgm:pt>
    <dgm:pt modelId="{53074520-EA13-4049-91EB-067128AE6FBA}" type="pres">
      <dgm:prSet presAssocID="{45123B5E-3C4C-44D3-ABB5-BF708029B6D8}" presName="Name37" presStyleLbl="parChTrans1D3" presStyleIdx="4" presStyleCnt="12"/>
      <dgm:spPr/>
      <dgm:t>
        <a:bodyPr/>
        <a:lstStyle/>
        <a:p>
          <a:endParaRPr lang="ru-RU"/>
        </a:p>
      </dgm:t>
    </dgm:pt>
    <dgm:pt modelId="{47EDEFC9-667B-4C6F-A3E6-8A31B9BCF488}" type="pres">
      <dgm:prSet presAssocID="{BEC87738-EF00-4DCE-B4DD-F8491A52520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BE52575-FF64-43F3-9B84-A899190D314D}" type="pres">
      <dgm:prSet presAssocID="{BEC87738-EF00-4DCE-B4DD-F8491A525206}" presName="rootComposite" presStyleCnt="0"/>
      <dgm:spPr/>
      <dgm:t>
        <a:bodyPr/>
        <a:lstStyle/>
        <a:p>
          <a:endParaRPr lang="ru-RU"/>
        </a:p>
      </dgm:t>
    </dgm:pt>
    <dgm:pt modelId="{B3E32D16-2A2A-43D6-A77F-0628B009D31E}" type="pres">
      <dgm:prSet presAssocID="{BEC87738-EF00-4DCE-B4DD-F8491A525206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CDD47-9E89-4D24-A6F0-1097C508EABA}" type="pres">
      <dgm:prSet presAssocID="{BEC87738-EF00-4DCE-B4DD-F8491A525206}" presName="rootConnector" presStyleLbl="node3" presStyleIdx="4" presStyleCnt="12"/>
      <dgm:spPr/>
      <dgm:t>
        <a:bodyPr/>
        <a:lstStyle/>
        <a:p>
          <a:endParaRPr lang="ru-RU"/>
        </a:p>
      </dgm:t>
    </dgm:pt>
    <dgm:pt modelId="{254D25D6-8D2A-447C-B076-44CF314ACCD2}" type="pres">
      <dgm:prSet presAssocID="{BEC87738-EF00-4DCE-B4DD-F8491A525206}" presName="hierChild4" presStyleCnt="0"/>
      <dgm:spPr/>
      <dgm:t>
        <a:bodyPr/>
        <a:lstStyle/>
        <a:p>
          <a:endParaRPr lang="ru-RU"/>
        </a:p>
      </dgm:t>
    </dgm:pt>
    <dgm:pt modelId="{211E3BCF-B425-4B45-ABF8-1FDED6F48D22}" type="pres">
      <dgm:prSet presAssocID="{BEC87738-EF00-4DCE-B4DD-F8491A525206}" presName="hierChild5" presStyleCnt="0"/>
      <dgm:spPr/>
      <dgm:t>
        <a:bodyPr/>
        <a:lstStyle/>
        <a:p>
          <a:endParaRPr lang="ru-RU"/>
        </a:p>
      </dgm:t>
    </dgm:pt>
    <dgm:pt modelId="{7E583103-0E9B-465E-8C83-20F7D840F915}" type="pres">
      <dgm:prSet presAssocID="{A84D4D3F-DC63-46FF-A19B-DA793D639906}" presName="Name37" presStyleLbl="parChTrans1D3" presStyleIdx="5" presStyleCnt="12"/>
      <dgm:spPr/>
      <dgm:t>
        <a:bodyPr/>
        <a:lstStyle/>
        <a:p>
          <a:endParaRPr lang="ru-RU"/>
        </a:p>
      </dgm:t>
    </dgm:pt>
    <dgm:pt modelId="{C77201DE-0352-4E1E-881C-507D8E473BE4}" type="pres">
      <dgm:prSet presAssocID="{8DA09291-3202-4591-967F-EBEF48D7765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16EF52-77AF-4A6E-A8DF-EA81C71B61C7}" type="pres">
      <dgm:prSet presAssocID="{8DA09291-3202-4591-967F-EBEF48D77658}" presName="rootComposite" presStyleCnt="0"/>
      <dgm:spPr/>
      <dgm:t>
        <a:bodyPr/>
        <a:lstStyle/>
        <a:p>
          <a:endParaRPr lang="ru-RU"/>
        </a:p>
      </dgm:t>
    </dgm:pt>
    <dgm:pt modelId="{7AF86444-97F7-437A-B023-EF8BAA5CC01D}" type="pres">
      <dgm:prSet presAssocID="{8DA09291-3202-4591-967F-EBEF48D77658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1F5C9-0000-42F2-801D-226273DF320D}" type="pres">
      <dgm:prSet presAssocID="{8DA09291-3202-4591-967F-EBEF48D77658}" presName="rootConnector" presStyleLbl="node3" presStyleIdx="5" presStyleCnt="12"/>
      <dgm:spPr/>
      <dgm:t>
        <a:bodyPr/>
        <a:lstStyle/>
        <a:p>
          <a:endParaRPr lang="ru-RU"/>
        </a:p>
      </dgm:t>
    </dgm:pt>
    <dgm:pt modelId="{C4D6921F-CEBD-4A84-BBF6-C283EAA94A86}" type="pres">
      <dgm:prSet presAssocID="{8DA09291-3202-4591-967F-EBEF48D77658}" presName="hierChild4" presStyleCnt="0"/>
      <dgm:spPr/>
      <dgm:t>
        <a:bodyPr/>
        <a:lstStyle/>
        <a:p>
          <a:endParaRPr lang="ru-RU"/>
        </a:p>
      </dgm:t>
    </dgm:pt>
    <dgm:pt modelId="{4D16D73F-A226-4F4C-A655-5F69A36C5178}" type="pres">
      <dgm:prSet presAssocID="{8DA09291-3202-4591-967F-EBEF48D77658}" presName="hierChild5" presStyleCnt="0"/>
      <dgm:spPr/>
      <dgm:t>
        <a:bodyPr/>
        <a:lstStyle/>
        <a:p>
          <a:endParaRPr lang="ru-RU"/>
        </a:p>
      </dgm:t>
    </dgm:pt>
    <dgm:pt modelId="{A0DC70FE-383E-4B75-9EC9-FF1C56B1A2EA}" type="pres">
      <dgm:prSet presAssocID="{3EF8B847-B95C-4CCB-8710-568138EBCB41}" presName="hierChild5" presStyleCnt="0"/>
      <dgm:spPr/>
      <dgm:t>
        <a:bodyPr/>
        <a:lstStyle/>
        <a:p>
          <a:endParaRPr lang="ru-RU"/>
        </a:p>
      </dgm:t>
    </dgm:pt>
    <dgm:pt modelId="{09BCF849-C305-45CF-BAC2-E88FF363B13A}" type="pres">
      <dgm:prSet presAssocID="{4CE3E13F-B594-4C82-BE97-6CDC74CC739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0138C31-C28C-4A83-A75F-0FB7889A0226}" type="pres">
      <dgm:prSet presAssocID="{73B8A975-F5AA-4133-A950-9353AA0681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3CF993-ABE5-4068-A5F4-B5A5CB2A8304}" type="pres">
      <dgm:prSet presAssocID="{73B8A975-F5AA-4133-A950-9353AA068100}" presName="rootComposite" presStyleCnt="0"/>
      <dgm:spPr/>
      <dgm:t>
        <a:bodyPr/>
        <a:lstStyle/>
        <a:p>
          <a:endParaRPr lang="ru-RU"/>
        </a:p>
      </dgm:t>
    </dgm:pt>
    <dgm:pt modelId="{8C2F349F-19FC-47D9-AB50-7F68C1A9A5E8}" type="pres">
      <dgm:prSet presAssocID="{73B8A975-F5AA-4133-A950-9353AA06810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22800-8DDE-44A8-96E3-FA34587AADBD}" type="pres">
      <dgm:prSet presAssocID="{73B8A975-F5AA-4133-A950-9353AA068100}" presName="rootConnector" presStyleLbl="node2" presStyleIdx="2" presStyleCnt="4"/>
      <dgm:spPr/>
      <dgm:t>
        <a:bodyPr/>
        <a:lstStyle/>
        <a:p>
          <a:endParaRPr lang="ru-RU"/>
        </a:p>
      </dgm:t>
    </dgm:pt>
    <dgm:pt modelId="{73001420-E850-4CF7-B669-F74C8FEC35F4}" type="pres">
      <dgm:prSet presAssocID="{73B8A975-F5AA-4133-A950-9353AA068100}" presName="hierChild4" presStyleCnt="0"/>
      <dgm:spPr/>
      <dgm:t>
        <a:bodyPr/>
        <a:lstStyle/>
        <a:p>
          <a:endParaRPr lang="ru-RU"/>
        </a:p>
      </dgm:t>
    </dgm:pt>
    <dgm:pt modelId="{BE2BBB5A-65B4-431C-81AF-3C2A6426F7DF}" type="pres">
      <dgm:prSet presAssocID="{FDD047BC-1E7C-4F2F-9084-39727AB0204C}" presName="Name37" presStyleLbl="parChTrans1D3" presStyleIdx="6" presStyleCnt="12"/>
      <dgm:spPr/>
      <dgm:t>
        <a:bodyPr/>
        <a:lstStyle/>
        <a:p>
          <a:endParaRPr lang="ru-RU"/>
        </a:p>
      </dgm:t>
    </dgm:pt>
    <dgm:pt modelId="{088525DB-7A86-4FE7-B3CB-A48CC19152C6}" type="pres">
      <dgm:prSet presAssocID="{9819CB68-D23E-4FCB-8213-DA0112A60B5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C4238F2-C282-4F1C-9A9E-5B67374BC23D}" type="pres">
      <dgm:prSet presAssocID="{9819CB68-D23E-4FCB-8213-DA0112A60B5F}" presName="rootComposite" presStyleCnt="0"/>
      <dgm:spPr/>
      <dgm:t>
        <a:bodyPr/>
        <a:lstStyle/>
        <a:p>
          <a:endParaRPr lang="ru-RU"/>
        </a:p>
      </dgm:t>
    </dgm:pt>
    <dgm:pt modelId="{FE92C554-09CF-4E0B-9761-03A43C179965}" type="pres">
      <dgm:prSet presAssocID="{9819CB68-D23E-4FCB-8213-DA0112A60B5F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BE3D9-E9CF-4B25-9EAB-594305B61BCF}" type="pres">
      <dgm:prSet presAssocID="{9819CB68-D23E-4FCB-8213-DA0112A60B5F}" presName="rootConnector" presStyleLbl="node3" presStyleIdx="6" presStyleCnt="12"/>
      <dgm:spPr/>
      <dgm:t>
        <a:bodyPr/>
        <a:lstStyle/>
        <a:p>
          <a:endParaRPr lang="ru-RU"/>
        </a:p>
      </dgm:t>
    </dgm:pt>
    <dgm:pt modelId="{AF7DCF8D-C250-43F6-AC8A-B1BD2D53B2B7}" type="pres">
      <dgm:prSet presAssocID="{9819CB68-D23E-4FCB-8213-DA0112A60B5F}" presName="hierChild4" presStyleCnt="0"/>
      <dgm:spPr/>
      <dgm:t>
        <a:bodyPr/>
        <a:lstStyle/>
        <a:p>
          <a:endParaRPr lang="ru-RU"/>
        </a:p>
      </dgm:t>
    </dgm:pt>
    <dgm:pt modelId="{52EFC3D4-FBD2-47A0-A652-8C5B9F9A24D0}" type="pres">
      <dgm:prSet presAssocID="{9819CB68-D23E-4FCB-8213-DA0112A60B5F}" presName="hierChild5" presStyleCnt="0"/>
      <dgm:spPr/>
      <dgm:t>
        <a:bodyPr/>
        <a:lstStyle/>
        <a:p>
          <a:endParaRPr lang="ru-RU"/>
        </a:p>
      </dgm:t>
    </dgm:pt>
    <dgm:pt modelId="{96001B6F-DD55-4EB3-954E-7C7A6BF20E27}" type="pres">
      <dgm:prSet presAssocID="{F8F4E88E-C105-4172-9AA1-F46F37616CEC}" presName="Name37" presStyleLbl="parChTrans1D3" presStyleIdx="7" presStyleCnt="12"/>
      <dgm:spPr/>
      <dgm:t>
        <a:bodyPr/>
        <a:lstStyle/>
        <a:p>
          <a:endParaRPr lang="ru-RU"/>
        </a:p>
      </dgm:t>
    </dgm:pt>
    <dgm:pt modelId="{33F7D2F6-9DA1-4FFD-976A-B7152A90C724}" type="pres">
      <dgm:prSet presAssocID="{A94F297B-6117-4233-BC81-6CA26C10C9F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CBA7377-DD07-4511-B689-99F073B395BB}" type="pres">
      <dgm:prSet presAssocID="{A94F297B-6117-4233-BC81-6CA26C10C9F3}" presName="rootComposite" presStyleCnt="0"/>
      <dgm:spPr/>
      <dgm:t>
        <a:bodyPr/>
        <a:lstStyle/>
        <a:p>
          <a:endParaRPr lang="ru-RU"/>
        </a:p>
      </dgm:t>
    </dgm:pt>
    <dgm:pt modelId="{CE1A3BFA-6A24-4D48-A5C3-7DDB14377CF9}" type="pres">
      <dgm:prSet presAssocID="{A94F297B-6117-4233-BC81-6CA26C10C9F3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969395-5D63-411F-A826-44D36A63AAC5}" type="pres">
      <dgm:prSet presAssocID="{A94F297B-6117-4233-BC81-6CA26C10C9F3}" presName="rootConnector" presStyleLbl="node3" presStyleIdx="7" presStyleCnt="12"/>
      <dgm:spPr/>
      <dgm:t>
        <a:bodyPr/>
        <a:lstStyle/>
        <a:p>
          <a:endParaRPr lang="ru-RU"/>
        </a:p>
      </dgm:t>
    </dgm:pt>
    <dgm:pt modelId="{025067C4-16BE-4C99-8FA5-9D2CD01002B1}" type="pres">
      <dgm:prSet presAssocID="{A94F297B-6117-4233-BC81-6CA26C10C9F3}" presName="hierChild4" presStyleCnt="0"/>
      <dgm:spPr/>
      <dgm:t>
        <a:bodyPr/>
        <a:lstStyle/>
        <a:p>
          <a:endParaRPr lang="ru-RU"/>
        </a:p>
      </dgm:t>
    </dgm:pt>
    <dgm:pt modelId="{CAE59263-411C-4077-A36E-12D36E9D4295}" type="pres">
      <dgm:prSet presAssocID="{A94F297B-6117-4233-BC81-6CA26C10C9F3}" presName="hierChild5" presStyleCnt="0"/>
      <dgm:spPr/>
      <dgm:t>
        <a:bodyPr/>
        <a:lstStyle/>
        <a:p>
          <a:endParaRPr lang="ru-RU"/>
        </a:p>
      </dgm:t>
    </dgm:pt>
    <dgm:pt modelId="{029570F6-4572-443E-9977-BFEC43E1DA19}" type="pres">
      <dgm:prSet presAssocID="{6DF49DB3-F458-4BEE-9B6F-2A24AF118DEE}" presName="Name37" presStyleLbl="parChTrans1D3" presStyleIdx="8" presStyleCnt="12"/>
      <dgm:spPr/>
      <dgm:t>
        <a:bodyPr/>
        <a:lstStyle/>
        <a:p>
          <a:endParaRPr lang="ru-RU"/>
        </a:p>
      </dgm:t>
    </dgm:pt>
    <dgm:pt modelId="{A6988383-1128-49A3-AD38-0D53B5278446}" type="pres">
      <dgm:prSet presAssocID="{D30D595E-F336-4929-AF9F-AB5C60E3194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FD71218-7437-43C0-816E-4CC25B9CB63D}" type="pres">
      <dgm:prSet presAssocID="{D30D595E-F336-4929-AF9F-AB5C60E31944}" presName="rootComposite" presStyleCnt="0"/>
      <dgm:spPr/>
      <dgm:t>
        <a:bodyPr/>
        <a:lstStyle/>
        <a:p>
          <a:endParaRPr lang="ru-RU"/>
        </a:p>
      </dgm:t>
    </dgm:pt>
    <dgm:pt modelId="{5D65723B-ACD4-4EF3-9C3F-EED6259424B6}" type="pres">
      <dgm:prSet presAssocID="{D30D595E-F336-4929-AF9F-AB5C60E31944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BBEF9-9BCA-4D29-B927-2A43F64BD497}" type="pres">
      <dgm:prSet presAssocID="{D30D595E-F336-4929-AF9F-AB5C60E31944}" presName="rootConnector" presStyleLbl="node3" presStyleIdx="8" presStyleCnt="12"/>
      <dgm:spPr/>
      <dgm:t>
        <a:bodyPr/>
        <a:lstStyle/>
        <a:p>
          <a:endParaRPr lang="ru-RU"/>
        </a:p>
      </dgm:t>
    </dgm:pt>
    <dgm:pt modelId="{C363177F-D12A-4508-BBBC-D3EED60243E4}" type="pres">
      <dgm:prSet presAssocID="{D30D595E-F336-4929-AF9F-AB5C60E31944}" presName="hierChild4" presStyleCnt="0"/>
      <dgm:spPr/>
      <dgm:t>
        <a:bodyPr/>
        <a:lstStyle/>
        <a:p>
          <a:endParaRPr lang="ru-RU"/>
        </a:p>
      </dgm:t>
    </dgm:pt>
    <dgm:pt modelId="{684DBD42-56A1-4E01-8B21-370679573D09}" type="pres">
      <dgm:prSet presAssocID="{D30D595E-F336-4929-AF9F-AB5C60E31944}" presName="hierChild5" presStyleCnt="0"/>
      <dgm:spPr/>
      <dgm:t>
        <a:bodyPr/>
        <a:lstStyle/>
        <a:p>
          <a:endParaRPr lang="ru-RU"/>
        </a:p>
      </dgm:t>
    </dgm:pt>
    <dgm:pt modelId="{6C9D1154-0ABE-434E-A61F-12FAB44AFB59}" type="pres">
      <dgm:prSet presAssocID="{73B8A975-F5AA-4133-A950-9353AA068100}" presName="hierChild5" presStyleCnt="0"/>
      <dgm:spPr/>
      <dgm:t>
        <a:bodyPr/>
        <a:lstStyle/>
        <a:p>
          <a:endParaRPr lang="ru-RU"/>
        </a:p>
      </dgm:t>
    </dgm:pt>
    <dgm:pt modelId="{78B14103-828A-492A-B082-F4089B940253}" type="pres">
      <dgm:prSet presAssocID="{33AD36BC-AC3A-4920-A2AB-306CCC49621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A854E43-FE8D-45B3-9F26-5D594B1DFF21}" type="pres">
      <dgm:prSet presAssocID="{AE47B60F-CF19-4C04-9B8E-F283F049D4A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406FB4-7659-4268-8C27-D8E6DBA16871}" type="pres">
      <dgm:prSet presAssocID="{AE47B60F-CF19-4C04-9B8E-F283F049D4A9}" presName="rootComposite" presStyleCnt="0"/>
      <dgm:spPr/>
      <dgm:t>
        <a:bodyPr/>
        <a:lstStyle/>
        <a:p>
          <a:endParaRPr lang="ru-RU"/>
        </a:p>
      </dgm:t>
    </dgm:pt>
    <dgm:pt modelId="{FA9EAB6D-5154-4CED-9334-C6FF4E67F96F}" type="pres">
      <dgm:prSet presAssocID="{AE47B60F-CF19-4C04-9B8E-F283F049D4A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F18FB0-232F-4F62-ADAB-82B050D04582}" type="pres">
      <dgm:prSet presAssocID="{AE47B60F-CF19-4C04-9B8E-F283F049D4A9}" presName="rootConnector" presStyleLbl="node2" presStyleIdx="3" presStyleCnt="4"/>
      <dgm:spPr/>
      <dgm:t>
        <a:bodyPr/>
        <a:lstStyle/>
        <a:p>
          <a:endParaRPr lang="ru-RU"/>
        </a:p>
      </dgm:t>
    </dgm:pt>
    <dgm:pt modelId="{D81CA3B6-6702-4BFB-A4C3-4587618AACCE}" type="pres">
      <dgm:prSet presAssocID="{AE47B60F-CF19-4C04-9B8E-F283F049D4A9}" presName="hierChild4" presStyleCnt="0"/>
      <dgm:spPr/>
      <dgm:t>
        <a:bodyPr/>
        <a:lstStyle/>
        <a:p>
          <a:endParaRPr lang="ru-RU"/>
        </a:p>
      </dgm:t>
    </dgm:pt>
    <dgm:pt modelId="{B7F263FE-84E5-4CED-AD19-866443C59D8A}" type="pres">
      <dgm:prSet presAssocID="{214C728D-6205-4577-BAD3-DA78F85F390F}" presName="Name37" presStyleLbl="parChTrans1D3" presStyleIdx="9" presStyleCnt="12"/>
      <dgm:spPr/>
      <dgm:t>
        <a:bodyPr/>
        <a:lstStyle/>
        <a:p>
          <a:endParaRPr lang="ru-RU"/>
        </a:p>
      </dgm:t>
    </dgm:pt>
    <dgm:pt modelId="{6445449B-B6D2-45D5-8CFD-931C272D8003}" type="pres">
      <dgm:prSet presAssocID="{BF47C723-75EC-476E-A34B-AE57D0D0D6A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CA7F958-4D0D-4C82-B64D-3721C83DD8C6}" type="pres">
      <dgm:prSet presAssocID="{BF47C723-75EC-476E-A34B-AE57D0D0D6A3}" presName="rootComposite" presStyleCnt="0"/>
      <dgm:spPr/>
      <dgm:t>
        <a:bodyPr/>
        <a:lstStyle/>
        <a:p>
          <a:endParaRPr lang="ru-RU"/>
        </a:p>
      </dgm:t>
    </dgm:pt>
    <dgm:pt modelId="{53D8DD4B-22E0-4505-B498-BF0C57DA03AC}" type="pres">
      <dgm:prSet presAssocID="{BF47C723-75EC-476E-A34B-AE57D0D0D6A3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49B0A-8AFD-42C1-BC29-1FC1899A798E}" type="pres">
      <dgm:prSet presAssocID="{BF47C723-75EC-476E-A34B-AE57D0D0D6A3}" presName="rootConnector" presStyleLbl="node3" presStyleIdx="9" presStyleCnt="12"/>
      <dgm:spPr/>
      <dgm:t>
        <a:bodyPr/>
        <a:lstStyle/>
        <a:p>
          <a:endParaRPr lang="ru-RU"/>
        </a:p>
      </dgm:t>
    </dgm:pt>
    <dgm:pt modelId="{ACE30BFC-D28A-4280-8492-17165183CE9D}" type="pres">
      <dgm:prSet presAssocID="{BF47C723-75EC-476E-A34B-AE57D0D0D6A3}" presName="hierChild4" presStyleCnt="0"/>
      <dgm:spPr/>
      <dgm:t>
        <a:bodyPr/>
        <a:lstStyle/>
        <a:p>
          <a:endParaRPr lang="ru-RU"/>
        </a:p>
      </dgm:t>
    </dgm:pt>
    <dgm:pt modelId="{1F1820CA-C44A-4A80-B545-C840E7B0B3A1}" type="pres">
      <dgm:prSet presAssocID="{BF47C723-75EC-476E-A34B-AE57D0D0D6A3}" presName="hierChild5" presStyleCnt="0"/>
      <dgm:spPr/>
      <dgm:t>
        <a:bodyPr/>
        <a:lstStyle/>
        <a:p>
          <a:endParaRPr lang="ru-RU"/>
        </a:p>
      </dgm:t>
    </dgm:pt>
    <dgm:pt modelId="{A6AB9DBD-7420-4DF9-A9BE-C6EF841C8C7F}" type="pres">
      <dgm:prSet presAssocID="{2880511F-1667-48E6-B461-61B5378E15BB}" presName="Name37" presStyleLbl="parChTrans1D3" presStyleIdx="10" presStyleCnt="12"/>
      <dgm:spPr/>
      <dgm:t>
        <a:bodyPr/>
        <a:lstStyle/>
        <a:p>
          <a:endParaRPr lang="ru-RU"/>
        </a:p>
      </dgm:t>
    </dgm:pt>
    <dgm:pt modelId="{E609BC96-96E9-4E05-ABFC-AEEE86FE71F6}" type="pres">
      <dgm:prSet presAssocID="{04C043C0-AB1D-4CDF-B54D-4F3E4EA4436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BFA95D-A5E1-4134-891F-E268268B860D}" type="pres">
      <dgm:prSet presAssocID="{04C043C0-AB1D-4CDF-B54D-4F3E4EA4436A}" presName="rootComposite" presStyleCnt="0"/>
      <dgm:spPr/>
      <dgm:t>
        <a:bodyPr/>
        <a:lstStyle/>
        <a:p>
          <a:endParaRPr lang="ru-RU"/>
        </a:p>
      </dgm:t>
    </dgm:pt>
    <dgm:pt modelId="{C2287821-3E41-4E7F-96B8-1731EEBD7389}" type="pres">
      <dgm:prSet presAssocID="{04C043C0-AB1D-4CDF-B54D-4F3E4EA4436A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92A29A-4162-429B-B343-D72FAD2260BB}" type="pres">
      <dgm:prSet presAssocID="{04C043C0-AB1D-4CDF-B54D-4F3E4EA4436A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E0503EBB-367E-408E-A06F-55873B7E0228}" type="pres">
      <dgm:prSet presAssocID="{04C043C0-AB1D-4CDF-B54D-4F3E4EA4436A}" presName="hierChild4" presStyleCnt="0"/>
      <dgm:spPr/>
      <dgm:t>
        <a:bodyPr/>
        <a:lstStyle/>
        <a:p>
          <a:endParaRPr lang="ru-RU"/>
        </a:p>
      </dgm:t>
    </dgm:pt>
    <dgm:pt modelId="{B8D2C377-BE90-4C94-8077-6963A605E7F7}" type="pres">
      <dgm:prSet presAssocID="{04C043C0-AB1D-4CDF-B54D-4F3E4EA4436A}" presName="hierChild5" presStyleCnt="0"/>
      <dgm:spPr/>
      <dgm:t>
        <a:bodyPr/>
        <a:lstStyle/>
        <a:p>
          <a:endParaRPr lang="ru-RU"/>
        </a:p>
      </dgm:t>
    </dgm:pt>
    <dgm:pt modelId="{E75F7E77-4E49-497E-8826-DD44B617678C}" type="pres">
      <dgm:prSet presAssocID="{6570D3EC-8432-47CD-AAFA-28984281F2C0}" presName="Name37" presStyleLbl="parChTrans1D3" presStyleIdx="11" presStyleCnt="12"/>
      <dgm:spPr/>
      <dgm:t>
        <a:bodyPr/>
        <a:lstStyle/>
        <a:p>
          <a:endParaRPr lang="ru-RU"/>
        </a:p>
      </dgm:t>
    </dgm:pt>
    <dgm:pt modelId="{8EB70BB2-466B-4A36-9F20-33189A0186B8}" type="pres">
      <dgm:prSet presAssocID="{280BC2DD-6231-42A7-9921-15F179DC59F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545279-1C03-48A2-89C9-272EA4AF41E5}" type="pres">
      <dgm:prSet presAssocID="{280BC2DD-6231-42A7-9921-15F179DC59F4}" presName="rootComposite" presStyleCnt="0"/>
      <dgm:spPr/>
      <dgm:t>
        <a:bodyPr/>
        <a:lstStyle/>
        <a:p>
          <a:endParaRPr lang="ru-RU"/>
        </a:p>
      </dgm:t>
    </dgm:pt>
    <dgm:pt modelId="{8F28F470-08A6-488C-B991-4E7CF1F2ED75}" type="pres">
      <dgm:prSet presAssocID="{280BC2DD-6231-42A7-9921-15F179DC59F4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0007E-148F-4A17-9BC3-437F53D38738}" type="pres">
      <dgm:prSet presAssocID="{280BC2DD-6231-42A7-9921-15F179DC59F4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83CCB73E-5085-4C50-B7EA-78DE1072AF81}" type="pres">
      <dgm:prSet presAssocID="{280BC2DD-6231-42A7-9921-15F179DC59F4}" presName="hierChild4" presStyleCnt="0"/>
      <dgm:spPr/>
      <dgm:t>
        <a:bodyPr/>
        <a:lstStyle/>
        <a:p>
          <a:endParaRPr lang="ru-RU"/>
        </a:p>
      </dgm:t>
    </dgm:pt>
    <dgm:pt modelId="{172EDD68-4DA0-4071-96F1-2C2E3212736F}" type="pres">
      <dgm:prSet presAssocID="{280BC2DD-6231-42A7-9921-15F179DC59F4}" presName="hierChild5" presStyleCnt="0"/>
      <dgm:spPr/>
      <dgm:t>
        <a:bodyPr/>
        <a:lstStyle/>
        <a:p>
          <a:endParaRPr lang="ru-RU"/>
        </a:p>
      </dgm:t>
    </dgm:pt>
    <dgm:pt modelId="{F737DDC5-3DCF-4C17-A094-E2CB1C6A85D5}" type="pres">
      <dgm:prSet presAssocID="{AE47B60F-CF19-4C04-9B8E-F283F049D4A9}" presName="hierChild5" presStyleCnt="0"/>
      <dgm:spPr/>
      <dgm:t>
        <a:bodyPr/>
        <a:lstStyle/>
        <a:p>
          <a:endParaRPr lang="ru-RU"/>
        </a:p>
      </dgm:t>
    </dgm:pt>
    <dgm:pt modelId="{2323A973-22CF-434B-BE25-FA7E669F9FED}" type="pres">
      <dgm:prSet presAssocID="{2A2D9562-CE62-40A9-AC9B-1736C9169BF0}" presName="hierChild3" presStyleCnt="0"/>
      <dgm:spPr/>
      <dgm:t>
        <a:bodyPr/>
        <a:lstStyle/>
        <a:p>
          <a:endParaRPr lang="ru-RU"/>
        </a:p>
      </dgm:t>
    </dgm:pt>
  </dgm:ptLst>
  <dgm:cxnLst>
    <dgm:cxn modelId="{81AA11F6-C88F-440A-94CD-5EE3BD99D987}" type="presOf" srcId="{3EF8B847-B95C-4CCB-8710-568138EBCB41}" destId="{3A8C823A-7124-4DEC-B8A6-D2181E0C1ED4}" srcOrd="0" destOrd="0" presId="urn:microsoft.com/office/officeart/2005/8/layout/orgChart1"/>
    <dgm:cxn modelId="{D5C4C2CF-E9F6-49BE-93C3-F57FF8356253}" type="presOf" srcId="{218653C4-1EAC-4D4E-A244-6B271597DD07}" destId="{8BC5AFAB-7C55-4C1C-9FD9-B2C8042019A8}" srcOrd="0" destOrd="0" presId="urn:microsoft.com/office/officeart/2005/8/layout/orgChart1"/>
    <dgm:cxn modelId="{B2A202C3-E916-4919-8C53-55EA863DE6EA}" type="presOf" srcId="{1D56BADB-38FA-4148-869F-64FABFB968B5}" destId="{926FD1E1-7B7A-40EA-A2A8-687CF6520F97}" srcOrd="1" destOrd="0" presId="urn:microsoft.com/office/officeart/2005/8/layout/orgChart1"/>
    <dgm:cxn modelId="{9895C395-AE73-4041-82C1-2C56584D6AF0}" type="presOf" srcId="{6B271A60-89D2-45C1-95FB-0A9D54FCA49D}" destId="{27D1FB24-B5C4-43B9-8E07-91ED4D42DEBF}" srcOrd="0" destOrd="0" presId="urn:microsoft.com/office/officeart/2005/8/layout/orgChart1"/>
    <dgm:cxn modelId="{3B6997C4-0490-4BE6-84DC-7143C62D2466}" type="presOf" srcId="{3EF8B847-B95C-4CCB-8710-568138EBCB41}" destId="{862746A6-AD87-4533-8653-83D108E56BE7}" srcOrd="1" destOrd="0" presId="urn:microsoft.com/office/officeart/2005/8/layout/orgChart1"/>
    <dgm:cxn modelId="{981C8181-D2FD-49A7-81EC-89232F4BF0AE}" type="presOf" srcId="{FDD047BC-1E7C-4F2F-9084-39727AB0204C}" destId="{BE2BBB5A-65B4-431C-81AF-3C2A6426F7DF}" srcOrd="0" destOrd="0" presId="urn:microsoft.com/office/officeart/2005/8/layout/orgChart1"/>
    <dgm:cxn modelId="{72649C75-9B54-4416-AE4B-E26A628BE208}" type="presOf" srcId="{73B8A975-F5AA-4133-A950-9353AA068100}" destId="{8C2F349F-19FC-47D9-AB50-7F68C1A9A5E8}" srcOrd="0" destOrd="0" presId="urn:microsoft.com/office/officeart/2005/8/layout/orgChart1"/>
    <dgm:cxn modelId="{53A771DD-1A38-4BC7-9D44-859BDB3CCE3A}" type="presOf" srcId="{6DF49DB3-F458-4BEE-9B6F-2A24AF118DEE}" destId="{029570F6-4572-443E-9977-BFEC43E1DA19}" srcOrd="0" destOrd="0" presId="urn:microsoft.com/office/officeart/2005/8/layout/orgChart1"/>
    <dgm:cxn modelId="{64DBAAE8-74D9-411C-BE0D-CDA0A18B992F}" srcId="{AE47B60F-CF19-4C04-9B8E-F283F049D4A9}" destId="{280BC2DD-6231-42A7-9921-15F179DC59F4}" srcOrd="2" destOrd="0" parTransId="{6570D3EC-8432-47CD-AAFA-28984281F2C0}" sibTransId="{9FBE0164-313B-4B56-AC1C-6433CD9D913D}"/>
    <dgm:cxn modelId="{F8238591-DC98-428B-8DDF-EC1EBB3DD23F}" type="presOf" srcId="{BEC87738-EF00-4DCE-B4DD-F8491A525206}" destId="{ABFCDD47-9E89-4D24-A6F0-1097C508EABA}" srcOrd="1" destOrd="0" presId="urn:microsoft.com/office/officeart/2005/8/layout/orgChart1"/>
    <dgm:cxn modelId="{5C3412B9-3B0F-4DDE-8EBE-8D2E67741B18}" type="presOf" srcId="{6B271A60-89D2-45C1-95FB-0A9D54FCA49D}" destId="{AAD09C61-61D7-4AB1-BF99-5F7ED7D07A50}" srcOrd="1" destOrd="0" presId="urn:microsoft.com/office/officeart/2005/8/layout/orgChart1"/>
    <dgm:cxn modelId="{127D8A69-B88E-424C-AE17-34F03014E7DD}" type="presOf" srcId="{04C043C0-AB1D-4CDF-B54D-4F3E4EA4436A}" destId="{C2287821-3E41-4E7F-96B8-1731EEBD7389}" srcOrd="0" destOrd="0" presId="urn:microsoft.com/office/officeart/2005/8/layout/orgChart1"/>
    <dgm:cxn modelId="{A04B9FD2-0684-48FF-B7B6-D78CC814F4FE}" type="presOf" srcId="{1D56BADB-38FA-4148-869F-64FABFB968B5}" destId="{C4428436-8D1C-423E-B054-064711531596}" srcOrd="0" destOrd="0" presId="urn:microsoft.com/office/officeart/2005/8/layout/orgChart1"/>
    <dgm:cxn modelId="{EF72C498-C9CD-455C-9BAF-11D1FEF991A1}" type="presOf" srcId="{D30D595E-F336-4929-AF9F-AB5C60E31944}" destId="{4C4BBEF9-9BCA-4D29-B927-2A43F64BD497}" srcOrd="1" destOrd="0" presId="urn:microsoft.com/office/officeart/2005/8/layout/orgChart1"/>
    <dgm:cxn modelId="{880EF817-CDA2-465B-914F-1757F745D55E}" type="presOf" srcId="{4CE3E13F-B594-4C82-BE97-6CDC74CC739D}" destId="{09BCF849-C305-45CF-BAC2-E88FF363B13A}" srcOrd="0" destOrd="0" presId="urn:microsoft.com/office/officeart/2005/8/layout/orgChart1"/>
    <dgm:cxn modelId="{CFB10048-05C5-4F40-AF58-0775EFE1F763}" type="presOf" srcId="{9819CB68-D23E-4FCB-8213-DA0112A60B5F}" destId="{FE92C554-09CF-4E0B-9761-03A43C179965}" srcOrd="0" destOrd="0" presId="urn:microsoft.com/office/officeart/2005/8/layout/orgChart1"/>
    <dgm:cxn modelId="{143A6947-7721-4D51-A67D-0480118829DC}" type="presOf" srcId="{F8F4E88E-C105-4172-9AA1-F46F37616CEC}" destId="{96001B6F-DD55-4EB3-954E-7C7A6BF20E27}" srcOrd="0" destOrd="0" presId="urn:microsoft.com/office/officeart/2005/8/layout/orgChart1"/>
    <dgm:cxn modelId="{D66C0F54-75DD-4D5A-8F10-68A4B5A131D5}" type="presOf" srcId="{CD6F2B45-9D6A-4C72-B5FF-570757C14BE9}" destId="{CC0E1988-EF36-47DA-B44D-D3A5CE44BE2F}" srcOrd="1" destOrd="0" presId="urn:microsoft.com/office/officeart/2005/8/layout/orgChart1"/>
    <dgm:cxn modelId="{71CC2F4A-BF4D-43B4-93FA-24B3763F1651}" type="presOf" srcId="{214C728D-6205-4577-BAD3-DA78F85F390F}" destId="{B7F263FE-84E5-4CED-AD19-866443C59D8A}" srcOrd="0" destOrd="0" presId="urn:microsoft.com/office/officeart/2005/8/layout/orgChart1"/>
    <dgm:cxn modelId="{B7F342FB-2995-4B7E-8B4C-C809F37D5227}" type="presOf" srcId="{BF47C723-75EC-476E-A34B-AE57D0D0D6A3}" destId="{AA849B0A-8AFD-42C1-BC29-1FC1899A798E}" srcOrd="1" destOrd="0" presId="urn:microsoft.com/office/officeart/2005/8/layout/orgChart1"/>
    <dgm:cxn modelId="{51FE7442-841B-4B5E-93E4-E23501DAEAE2}" type="presOf" srcId="{9819CB68-D23E-4FCB-8213-DA0112A60B5F}" destId="{A28BE3D9-E9CF-4B25-9EAB-594305B61BCF}" srcOrd="1" destOrd="0" presId="urn:microsoft.com/office/officeart/2005/8/layout/orgChart1"/>
    <dgm:cxn modelId="{51E011D7-B876-4C09-B522-3E9938103583}" srcId="{2A2D9562-CE62-40A9-AC9B-1736C9169BF0}" destId="{AE47B60F-CF19-4C04-9B8E-F283F049D4A9}" srcOrd="3" destOrd="0" parTransId="{33AD36BC-AC3A-4920-A2AB-306CCC496215}" sibTransId="{84805ECB-04BB-42F2-9FA7-25D56D41C495}"/>
    <dgm:cxn modelId="{EC690A40-ACBE-4D03-BD7F-5146EB00D1B7}" type="presOf" srcId="{AE47B60F-CF19-4C04-9B8E-F283F049D4A9}" destId="{FA9EAB6D-5154-4CED-9334-C6FF4E67F96F}" srcOrd="0" destOrd="0" presId="urn:microsoft.com/office/officeart/2005/8/layout/orgChart1"/>
    <dgm:cxn modelId="{49FAEF5B-0DD2-4C93-A241-B9FD72502057}" srcId="{59604C9E-5EB5-4077-9C83-F9B017318131}" destId="{2A2D9562-CE62-40A9-AC9B-1736C9169BF0}" srcOrd="0" destOrd="0" parTransId="{92AACFF2-A60D-463E-A47C-5C53E89601EC}" sibTransId="{0D0B86CA-3DD5-43F8-8F81-5DD00BC560F9}"/>
    <dgm:cxn modelId="{5DE9A233-87FA-4ED1-95B7-CFE63C195FDB}" type="presOf" srcId="{52CF2B02-472A-4E88-9C05-AF2DDCE1C08C}" destId="{68B47292-97D2-41A0-901D-87D84662B86F}" srcOrd="0" destOrd="0" presId="urn:microsoft.com/office/officeart/2005/8/layout/orgChart1"/>
    <dgm:cxn modelId="{93303D8A-DAF2-4B42-9D65-15748A9B1664}" type="presOf" srcId="{A84D4D3F-DC63-46FF-A19B-DA793D639906}" destId="{7E583103-0E9B-465E-8C83-20F7D840F915}" srcOrd="0" destOrd="0" presId="urn:microsoft.com/office/officeart/2005/8/layout/orgChart1"/>
    <dgm:cxn modelId="{3BD44540-0641-498C-A2B1-AA595287BF70}" type="presOf" srcId="{45123B5E-3C4C-44D3-ABB5-BF708029B6D8}" destId="{53074520-EA13-4049-91EB-067128AE6FBA}" srcOrd="0" destOrd="0" presId="urn:microsoft.com/office/officeart/2005/8/layout/orgChart1"/>
    <dgm:cxn modelId="{DDB44B7C-6C61-482E-80FC-AB0AAD0FE5F3}" type="presOf" srcId="{BACC11F0-0D9B-45E5-8D74-79D5C6A6EF3B}" destId="{419EF5BB-F9C6-4D5D-944B-9A1E6DC932FC}" srcOrd="0" destOrd="0" presId="urn:microsoft.com/office/officeart/2005/8/layout/orgChart1"/>
    <dgm:cxn modelId="{3FCC8B75-3984-410F-9CA3-0425B1BA5B54}" type="presOf" srcId="{2880511F-1667-48E6-B461-61B5378E15BB}" destId="{A6AB9DBD-7420-4DF9-A9BE-C6EF841C8C7F}" srcOrd="0" destOrd="0" presId="urn:microsoft.com/office/officeart/2005/8/layout/orgChart1"/>
    <dgm:cxn modelId="{07D3DEB6-D2DF-4D31-9A31-21346CE6882E}" type="presOf" srcId="{8DA09291-3202-4591-967F-EBEF48D77658}" destId="{7AF86444-97F7-437A-B023-EF8BAA5CC01D}" srcOrd="0" destOrd="0" presId="urn:microsoft.com/office/officeart/2005/8/layout/orgChart1"/>
    <dgm:cxn modelId="{2542A837-E930-46E4-A1FE-AC6EA51D1FD4}" srcId="{3EF8B847-B95C-4CCB-8710-568138EBCB41}" destId="{BEC87738-EF00-4DCE-B4DD-F8491A525206}" srcOrd="1" destOrd="0" parTransId="{45123B5E-3C4C-44D3-ABB5-BF708029B6D8}" sibTransId="{A0AD6D5C-610B-4B0D-A578-DDCC770E48B9}"/>
    <dgm:cxn modelId="{13FF66C5-661A-49AA-B5DF-63817C30166F}" srcId="{1D56BADB-38FA-4148-869F-64FABFB968B5}" destId="{CD6F2B45-9D6A-4C72-B5FF-570757C14BE9}" srcOrd="2" destOrd="0" parTransId="{DA57E08A-526E-4438-8064-2D2F0DAE77FA}" sibTransId="{3EB2D2F0-DFEE-47D7-B933-85B2C29A2E1F}"/>
    <dgm:cxn modelId="{34D40472-43BE-496C-AA2F-DB210481BA0C}" type="presOf" srcId="{A94F297B-6117-4233-BC81-6CA26C10C9F3}" destId="{16969395-5D63-411F-A826-44D36A63AAC5}" srcOrd="1" destOrd="0" presId="urn:microsoft.com/office/officeart/2005/8/layout/orgChart1"/>
    <dgm:cxn modelId="{AC0CB26B-70E4-4484-9143-DB2D007A1314}" type="presOf" srcId="{83E56004-A69D-449F-A4E9-8C35EDE03E8C}" destId="{DC859C31-2DEE-4B41-83BA-0FFE2C0B43DF}" srcOrd="0" destOrd="0" presId="urn:microsoft.com/office/officeart/2005/8/layout/orgChart1"/>
    <dgm:cxn modelId="{E42C0E4A-E19C-4D24-A240-4FBFDE0E4D9E}" type="presOf" srcId="{A94F297B-6117-4233-BC81-6CA26C10C9F3}" destId="{CE1A3BFA-6A24-4D48-A5C3-7DDB14377CF9}" srcOrd="0" destOrd="0" presId="urn:microsoft.com/office/officeart/2005/8/layout/orgChart1"/>
    <dgm:cxn modelId="{4FE4F6CA-D659-47ED-932D-528E5B7420BE}" type="presOf" srcId="{280BC2DD-6231-42A7-9921-15F179DC59F4}" destId="{8F28F470-08A6-488C-B991-4E7CF1F2ED75}" srcOrd="0" destOrd="0" presId="urn:microsoft.com/office/officeart/2005/8/layout/orgChart1"/>
    <dgm:cxn modelId="{F28852B8-6F9B-407A-8F1A-92BF86B05EE8}" srcId="{73B8A975-F5AA-4133-A950-9353AA068100}" destId="{9819CB68-D23E-4FCB-8213-DA0112A60B5F}" srcOrd="0" destOrd="0" parTransId="{FDD047BC-1E7C-4F2F-9084-39727AB0204C}" sibTransId="{D954DAB0-9710-43BF-AFD7-90DF0DC87D88}"/>
    <dgm:cxn modelId="{4A08EDA3-E5F4-496E-9F0A-F6FBEF2E6714}" srcId="{1D56BADB-38FA-4148-869F-64FABFB968B5}" destId="{FEEA444B-FDEF-4FE6-8FB4-63C90467EC29}" srcOrd="1" destOrd="0" parTransId="{83E56004-A69D-449F-A4E9-8C35EDE03E8C}" sibTransId="{40E70390-AB29-4A79-8926-8144B7AFAC8E}"/>
    <dgm:cxn modelId="{69BA6A36-6859-4B44-90F6-C26EB284E2FF}" srcId="{73B8A975-F5AA-4133-A950-9353AA068100}" destId="{D30D595E-F336-4929-AF9F-AB5C60E31944}" srcOrd="2" destOrd="0" parTransId="{6DF49DB3-F458-4BEE-9B6F-2A24AF118DEE}" sibTransId="{08FE2A45-7576-4F59-AAE5-FA50204ABF2C}"/>
    <dgm:cxn modelId="{E651015A-09FE-46C3-80A0-12DB6826A6BC}" type="presOf" srcId="{6739753A-52E7-4E7F-8BF1-91CCD5D2E8A3}" destId="{E822E7C1-5C1C-4894-A56B-9E8222F95B5A}" srcOrd="0" destOrd="0" presId="urn:microsoft.com/office/officeart/2005/8/layout/orgChart1"/>
    <dgm:cxn modelId="{CFECB746-2AA6-45C0-9256-B406FFF037BA}" type="presOf" srcId="{59604C9E-5EB5-4077-9C83-F9B017318131}" destId="{920ECA1E-297A-45A2-A819-026926414B8F}" srcOrd="0" destOrd="0" presId="urn:microsoft.com/office/officeart/2005/8/layout/orgChart1"/>
    <dgm:cxn modelId="{6CD56826-88DB-492F-989F-95F4BB184AC8}" type="presOf" srcId="{FEEA444B-FDEF-4FE6-8FB4-63C90467EC29}" destId="{3544DB8B-1311-4834-83DD-51C7F7762EFD}" srcOrd="0" destOrd="0" presId="urn:microsoft.com/office/officeart/2005/8/layout/orgChart1"/>
    <dgm:cxn modelId="{139057C0-87FD-4625-8376-C69BDEBAD2D1}" srcId="{2A2D9562-CE62-40A9-AC9B-1736C9169BF0}" destId="{1D56BADB-38FA-4148-869F-64FABFB968B5}" srcOrd="0" destOrd="0" parTransId="{7DCC6145-E594-4296-AF17-AFD133FD5905}" sibTransId="{C551A054-1B95-4EF1-A26E-C39CD74355B6}"/>
    <dgm:cxn modelId="{AD03B2DC-BD07-4425-8429-7557D6B25A23}" type="presOf" srcId="{8DA09291-3202-4591-967F-EBEF48D77658}" destId="{7111F5C9-0000-42F2-801D-226273DF320D}" srcOrd="1" destOrd="0" presId="urn:microsoft.com/office/officeart/2005/8/layout/orgChart1"/>
    <dgm:cxn modelId="{69231FBA-09A8-41CD-82C5-CAA2A8186CB3}" type="presOf" srcId="{2A2D9562-CE62-40A9-AC9B-1736C9169BF0}" destId="{C4028A30-AD02-4474-B1C6-D00377257166}" srcOrd="1" destOrd="0" presId="urn:microsoft.com/office/officeart/2005/8/layout/orgChart1"/>
    <dgm:cxn modelId="{7BDDEE91-1B02-489B-9080-787C0A4EC9BE}" type="presOf" srcId="{2A2D9562-CE62-40A9-AC9B-1736C9169BF0}" destId="{73562271-434F-47DD-BF85-256854A7FCC3}" srcOrd="0" destOrd="0" presId="urn:microsoft.com/office/officeart/2005/8/layout/orgChart1"/>
    <dgm:cxn modelId="{03033CD6-C6CB-49B2-82ED-F0A734B1D721}" type="presOf" srcId="{DA57E08A-526E-4438-8064-2D2F0DAE77FA}" destId="{5BEB4D65-E980-41E2-ABCF-C744766A8934}" srcOrd="0" destOrd="0" presId="urn:microsoft.com/office/officeart/2005/8/layout/orgChart1"/>
    <dgm:cxn modelId="{DD13BB1C-13F3-4AD7-8E50-B333BAE2BE2D}" type="presOf" srcId="{04C043C0-AB1D-4CDF-B54D-4F3E4EA4436A}" destId="{DE92A29A-4162-429B-B343-D72FAD2260BB}" srcOrd="1" destOrd="0" presId="urn:microsoft.com/office/officeart/2005/8/layout/orgChart1"/>
    <dgm:cxn modelId="{F6B7A6F1-3495-4610-AD7D-7C46C0A454D4}" srcId="{AE47B60F-CF19-4C04-9B8E-F283F049D4A9}" destId="{BF47C723-75EC-476E-A34B-AE57D0D0D6A3}" srcOrd="0" destOrd="0" parTransId="{214C728D-6205-4577-BAD3-DA78F85F390F}" sibTransId="{FABB8F5E-7BB8-4C8E-9123-7362A5264BC9}"/>
    <dgm:cxn modelId="{0556D6FF-544B-42D3-A182-FE686E06E089}" srcId="{73B8A975-F5AA-4133-A950-9353AA068100}" destId="{A94F297B-6117-4233-BC81-6CA26C10C9F3}" srcOrd="1" destOrd="0" parTransId="{F8F4E88E-C105-4172-9AA1-F46F37616CEC}" sibTransId="{7A3E940F-D6FE-4CA3-98F5-1BB0B7E73DC5}"/>
    <dgm:cxn modelId="{90F0BD66-383D-439D-BF1B-CE7E5266737A}" type="presOf" srcId="{BACC11F0-0D9B-45E5-8D74-79D5C6A6EF3B}" destId="{E41535FB-DFA0-44E2-9DE3-E569290790E0}" srcOrd="1" destOrd="0" presId="urn:microsoft.com/office/officeart/2005/8/layout/orgChart1"/>
    <dgm:cxn modelId="{ED486429-B313-4A55-B473-4306235ABD2C}" srcId="{2A2D9562-CE62-40A9-AC9B-1736C9169BF0}" destId="{3EF8B847-B95C-4CCB-8710-568138EBCB41}" srcOrd="1" destOrd="0" parTransId="{52CF2B02-472A-4E88-9C05-AF2DDCE1C08C}" sibTransId="{361E4239-833A-4A57-915B-CAFA465DEF1E}"/>
    <dgm:cxn modelId="{C5D3D56D-327F-4AD6-B16E-3441D8CE4B13}" type="presOf" srcId="{FEEA444B-FDEF-4FE6-8FB4-63C90467EC29}" destId="{F2197E79-2B54-4ACF-8118-BEE4F19CB410}" srcOrd="1" destOrd="0" presId="urn:microsoft.com/office/officeart/2005/8/layout/orgChart1"/>
    <dgm:cxn modelId="{5BF8743D-EDBD-4E2B-A758-B78580894527}" type="presOf" srcId="{CD6F2B45-9D6A-4C72-B5FF-570757C14BE9}" destId="{1405EB55-F254-4D73-AA54-73338F102933}" srcOrd="0" destOrd="0" presId="urn:microsoft.com/office/officeart/2005/8/layout/orgChart1"/>
    <dgm:cxn modelId="{F40A5C56-8EF2-4D06-B959-3C05A29EFD1F}" type="presOf" srcId="{BEC87738-EF00-4DCE-B4DD-F8491A525206}" destId="{B3E32D16-2A2A-43D6-A77F-0628B009D31E}" srcOrd="0" destOrd="0" presId="urn:microsoft.com/office/officeart/2005/8/layout/orgChart1"/>
    <dgm:cxn modelId="{52588CE2-05CE-40E8-B384-17F2A07B55C0}" srcId="{AE47B60F-CF19-4C04-9B8E-F283F049D4A9}" destId="{04C043C0-AB1D-4CDF-B54D-4F3E4EA4436A}" srcOrd="1" destOrd="0" parTransId="{2880511F-1667-48E6-B461-61B5378E15BB}" sibTransId="{DB7F623C-1502-4024-9BC1-4EE7CE605E9C}"/>
    <dgm:cxn modelId="{883014E0-1FD2-4EFD-8BDE-8C46A7F41161}" type="presOf" srcId="{7DCC6145-E594-4296-AF17-AFD133FD5905}" destId="{36EB9FD6-561A-4410-8422-5228E506A2C7}" srcOrd="0" destOrd="0" presId="urn:microsoft.com/office/officeart/2005/8/layout/orgChart1"/>
    <dgm:cxn modelId="{2BC9EF76-8308-4599-9E77-56DEBC738BBE}" type="presOf" srcId="{280BC2DD-6231-42A7-9921-15F179DC59F4}" destId="{2FA0007E-148F-4A17-9BC3-437F53D38738}" srcOrd="1" destOrd="0" presId="urn:microsoft.com/office/officeart/2005/8/layout/orgChart1"/>
    <dgm:cxn modelId="{CE0A317B-CCE8-4FA3-A7E4-DCD52FD28FEF}" srcId="{2A2D9562-CE62-40A9-AC9B-1736C9169BF0}" destId="{73B8A975-F5AA-4133-A950-9353AA068100}" srcOrd="2" destOrd="0" parTransId="{4CE3E13F-B594-4C82-BE97-6CDC74CC739D}" sibTransId="{5C524841-9A0C-4A16-9D97-B4993C16E993}"/>
    <dgm:cxn modelId="{0DF640AF-C86C-4DCF-843A-FBED8D61333F}" type="presOf" srcId="{D30D595E-F336-4929-AF9F-AB5C60E31944}" destId="{5D65723B-ACD4-4EF3-9C3F-EED6259424B6}" srcOrd="0" destOrd="0" presId="urn:microsoft.com/office/officeart/2005/8/layout/orgChart1"/>
    <dgm:cxn modelId="{009B71DF-CBF2-4E12-B130-89D52A2E2E0E}" type="presOf" srcId="{73B8A975-F5AA-4133-A950-9353AA068100}" destId="{49E22800-8DDE-44A8-96E3-FA34587AADBD}" srcOrd="1" destOrd="0" presId="urn:microsoft.com/office/officeart/2005/8/layout/orgChart1"/>
    <dgm:cxn modelId="{0A642AB7-3CE8-47B3-8092-C5EA906CCC0C}" type="presOf" srcId="{33AD36BC-AC3A-4920-A2AB-306CCC496215}" destId="{78B14103-828A-492A-B082-F4089B940253}" srcOrd="0" destOrd="0" presId="urn:microsoft.com/office/officeart/2005/8/layout/orgChart1"/>
    <dgm:cxn modelId="{CD644117-1964-4223-B434-F8921ED85F4A}" srcId="{3EF8B847-B95C-4CCB-8710-568138EBCB41}" destId="{6B271A60-89D2-45C1-95FB-0A9D54FCA49D}" srcOrd="0" destOrd="0" parTransId="{218653C4-1EAC-4D4E-A244-6B271597DD07}" sibTransId="{3C2A408F-BACA-4EC5-9ABF-84F7113EB71B}"/>
    <dgm:cxn modelId="{DF22DF55-F247-4ECF-BF91-6337B3B89ED3}" srcId="{3EF8B847-B95C-4CCB-8710-568138EBCB41}" destId="{8DA09291-3202-4591-967F-EBEF48D77658}" srcOrd="2" destOrd="0" parTransId="{A84D4D3F-DC63-46FF-A19B-DA793D639906}" sibTransId="{5BC03F49-97C2-4EF2-93FE-4142255A1CEE}"/>
    <dgm:cxn modelId="{2AE1AC2E-EBF1-43E5-8BCD-F31AA3189E10}" type="presOf" srcId="{6570D3EC-8432-47CD-AAFA-28984281F2C0}" destId="{E75F7E77-4E49-497E-8826-DD44B617678C}" srcOrd="0" destOrd="0" presId="urn:microsoft.com/office/officeart/2005/8/layout/orgChart1"/>
    <dgm:cxn modelId="{EAF04963-C794-4068-AECD-A283908BB202}" type="presOf" srcId="{AE47B60F-CF19-4C04-9B8E-F283F049D4A9}" destId="{6AF18FB0-232F-4F62-ADAB-82B050D04582}" srcOrd="1" destOrd="0" presId="urn:microsoft.com/office/officeart/2005/8/layout/orgChart1"/>
    <dgm:cxn modelId="{66ABC812-6C61-4DA6-A871-022E1098BF97}" type="presOf" srcId="{BF47C723-75EC-476E-A34B-AE57D0D0D6A3}" destId="{53D8DD4B-22E0-4505-B498-BF0C57DA03AC}" srcOrd="0" destOrd="0" presId="urn:microsoft.com/office/officeart/2005/8/layout/orgChart1"/>
    <dgm:cxn modelId="{430F4C57-5E53-4F13-AF52-2210512CEFD4}" srcId="{1D56BADB-38FA-4148-869F-64FABFB968B5}" destId="{BACC11F0-0D9B-45E5-8D74-79D5C6A6EF3B}" srcOrd="0" destOrd="0" parTransId="{6739753A-52E7-4E7F-8BF1-91CCD5D2E8A3}" sibTransId="{84F235CB-4A43-4E3B-BACF-46A68C4B66CC}"/>
    <dgm:cxn modelId="{248120D7-C8B3-48E7-87B8-63CA97BF6E6E}" type="presParOf" srcId="{920ECA1E-297A-45A2-A819-026926414B8F}" destId="{7E2DD6FE-7156-4527-9DCB-39922C1369EE}" srcOrd="0" destOrd="0" presId="urn:microsoft.com/office/officeart/2005/8/layout/orgChart1"/>
    <dgm:cxn modelId="{198371AB-1D9D-4B9E-B1F4-EEA43D80A5B7}" type="presParOf" srcId="{7E2DD6FE-7156-4527-9DCB-39922C1369EE}" destId="{B0ACA2DD-715D-4665-9DA7-77D6BBE9B906}" srcOrd="0" destOrd="0" presId="urn:microsoft.com/office/officeart/2005/8/layout/orgChart1"/>
    <dgm:cxn modelId="{61B791CE-84D1-4FCC-BD42-EDF635AB602D}" type="presParOf" srcId="{B0ACA2DD-715D-4665-9DA7-77D6BBE9B906}" destId="{73562271-434F-47DD-BF85-256854A7FCC3}" srcOrd="0" destOrd="0" presId="urn:microsoft.com/office/officeart/2005/8/layout/orgChart1"/>
    <dgm:cxn modelId="{2AC20A6A-3D58-4AC6-A9C9-6E80C62E7545}" type="presParOf" srcId="{B0ACA2DD-715D-4665-9DA7-77D6BBE9B906}" destId="{C4028A30-AD02-4474-B1C6-D00377257166}" srcOrd="1" destOrd="0" presId="urn:microsoft.com/office/officeart/2005/8/layout/orgChart1"/>
    <dgm:cxn modelId="{46C11152-F9AD-4908-98BB-EED84992C608}" type="presParOf" srcId="{7E2DD6FE-7156-4527-9DCB-39922C1369EE}" destId="{2C084675-48E5-43C3-AB79-063981FE7527}" srcOrd="1" destOrd="0" presId="urn:microsoft.com/office/officeart/2005/8/layout/orgChart1"/>
    <dgm:cxn modelId="{5BF64899-CE66-41D3-983E-6B8BA62D78EB}" type="presParOf" srcId="{2C084675-48E5-43C3-AB79-063981FE7527}" destId="{36EB9FD6-561A-4410-8422-5228E506A2C7}" srcOrd="0" destOrd="0" presId="urn:microsoft.com/office/officeart/2005/8/layout/orgChart1"/>
    <dgm:cxn modelId="{5B2CA936-55ED-46FD-9056-AACC67565E70}" type="presParOf" srcId="{2C084675-48E5-43C3-AB79-063981FE7527}" destId="{F84F6EFB-8BA7-4E9B-98A9-09EF93F40B3C}" srcOrd="1" destOrd="0" presId="urn:microsoft.com/office/officeart/2005/8/layout/orgChart1"/>
    <dgm:cxn modelId="{3451B82B-87E6-44F3-8E9F-A0288A5CE19F}" type="presParOf" srcId="{F84F6EFB-8BA7-4E9B-98A9-09EF93F40B3C}" destId="{1773E7AB-0BA7-4934-958E-F36757193B77}" srcOrd="0" destOrd="0" presId="urn:microsoft.com/office/officeart/2005/8/layout/orgChart1"/>
    <dgm:cxn modelId="{A3524FFC-6B1B-47FA-875E-464F8840945A}" type="presParOf" srcId="{1773E7AB-0BA7-4934-958E-F36757193B77}" destId="{C4428436-8D1C-423E-B054-064711531596}" srcOrd="0" destOrd="0" presId="urn:microsoft.com/office/officeart/2005/8/layout/orgChart1"/>
    <dgm:cxn modelId="{849E1C2D-92AC-4D7D-A61A-2C00E10DDE0A}" type="presParOf" srcId="{1773E7AB-0BA7-4934-958E-F36757193B77}" destId="{926FD1E1-7B7A-40EA-A2A8-687CF6520F97}" srcOrd="1" destOrd="0" presId="urn:microsoft.com/office/officeart/2005/8/layout/orgChart1"/>
    <dgm:cxn modelId="{1FEE5063-A282-43DC-849B-D6A91250087A}" type="presParOf" srcId="{F84F6EFB-8BA7-4E9B-98A9-09EF93F40B3C}" destId="{3291545A-AF42-49AE-8590-54105D6D3DF4}" srcOrd="1" destOrd="0" presId="urn:microsoft.com/office/officeart/2005/8/layout/orgChart1"/>
    <dgm:cxn modelId="{422D0888-648C-4477-9548-83C23D8BD02C}" type="presParOf" srcId="{3291545A-AF42-49AE-8590-54105D6D3DF4}" destId="{E822E7C1-5C1C-4894-A56B-9E8222F95B5A}" srcOrd="0" destOrd="0" presId="urn:microsoft.com/office/officeart/2005/8/layout/orgChart1"/>
    <dgm:cxn modelId="{D8707B0F-3371-4E65-B660-16E5D4572BDB}" type="presParOf" srcId="{3291545A-AF42-49AE-8590-54105D6D3DF4}" destId="{F9A0B625-CEEF-4842-A55D-6B17F8811AF8}" srcOrd="1" destOrd="0" presId="urn:microsoft.com/office/officeart/2005/8/layout/orgChart1"/>
    <dgm:cxn modelId="{F6F700E3-DCBB-41BF-A84F-6CBB202EB4C8}" type="presParOf" srcId="{F9A0B625-CEEF-4842-A55D-6B17F8811AF8}" destId="{5B1FAFB4-FA44-411A-AE05-6B31D4766BC0}" srcOrd="0" destOrd="0" presId="urn:microsoft.com/office/officeart/2005/8/layout/orgChart1"/>
    <dgm:cxn modelId="{3B09EBA5-0F37-4D97-8175-80AC32AF6BFD}" type="presParOf" srcId="{5B1FAFB4-FA44-411A-AE05-6B31D4766BC0}" destId="{419EF5BB-F9C6-4D5D-944B-9A1E6DC932FC}" srcOrd="0" destOrd="0" presId="urn:microsoft.com/office/officeart/2005/8/layout/orgChart1"/>
    <dgm:cxn modelId="{D9494DB9-215A-4FB0-BBAD-8731BF03E2D7}" type="presParOf" srcId="{5B1FAFB4-FA44-411A-AE05-6B31D4766BC0}" destId="{E41535FB-DFA0-44E2-9DE3-E569290790E0}" srcOrd="1" destOrd="0" presId="urn:microsoft.com/office/officeart/2005/8/layout/orgChart1"/>
    <dgm:cxn modelId="{5119A4CF-C58E-4BAD-9960-4BF6FE5A7586}" type="presParOf" srcId="{F9A0B625-CEEF-4842-A55D-6B17F8811AF8}" destId="{A2DC6A22-E89C-4A28-B4E3-DAD8E25CB080}" srcOrd="1" destOrd="0" presId="urn:microsoft.com/office/officeart/2005/8/layout/orgChart1"/>
    <dgm:cxn modelId="{D97B991A-F942-42E7-9F21-EBB20E5DF834}" type="presParOf" srcId="{F9A0B625-CEEF-4842-A55D-6B17F8811AF8}" destId="{4FC6448B-8C3A-4951-A16B-ADBDEF11B84C}" srcOrd="2" destOrd="0" presId="urn:microsoft.com/office/officeart/2005/8/layout/orgChart1"/>
    <dgm:cxn modelId="{9B3C1BBC-650D-4884-9E00-DFB693B8DC58}" type="presParOf" srcId="{3291545A-AF42-49AE-8590-54105D6D3DF4}" destId="{DC859C31-2DEE-4B41-83BA-0FFE2C0B43DF}" srcOrd="2" destOrd="0" presId="urn:microsoft.com/office/officeart/2005/8/layout/orgChart1"/>
    <dgm:cxn modelId="{E7A2D565-BB1A-4FC0-84F5-B9F212AF389F}" type="presParOf" srcId="{3291545A-AF42-49AE-8590-54105D6D3DF4}" destId="{77908B6B-283E-4B5E-98CA-08343155ADCD}" srcOrd="3" destOrd="0" presId="urn:microsoft.com/office/officeart/2005/8/layout/orgChart1"/>
    <dgm:cxn modelId="{A55CE4FC-D94A-4E92-82E9-8D8B4D1C47B4}" type="presParOf" srcId="{77908B6B-283E-4B5E-98CA-08343155ADCD}" destId="{43B29C16-C511-4E1A-AF4F-745EDFDA97A0}" srcOrd="0" destOrd="0" presId="urn:microsoft.com/office/officeart/2005/8/layout/orgChart1"/>
    <dgm:cxn modelId="{40993F2C-C464-4FCB-A9E3-B074654129D1}" type="presParOf" srcId="{43B29C16-C511-4E1A-AF4F-745EDFDA97A0}" destId="{3544DB8B-1311-4834-83DD-51C7F7762EFD}" srcOrd="0" destOrd="0" presId="urn:microsoft.com/office/officeart/2005/8/layout/orgChart1"/>
    <dgm:cxn modelId="{2C280B67-C3E8-4263-8AFC-D4E9D18D523B}" type="presParOf" srcId="{43B29C16-C511-4E1A-AF4F-745EDFDA97A0}" destId="{F2197E79-2B54-4ACF-8118-BEE4F19CB410}" srcOrd="1" destOrd="0" presId="urn:microsoft.com/office/officeart/2005/8/layout/orgChart1"/>
    <dgm:cxn modelId="{80AD4139-0D51-43D1-8416-F0745D48685B}" type="presParOf" srcId="{77908B6B-283E-4B5E-98CA-08343155ADCD}" destId="{BA45EF82-EF77-4D69-AD46-BB8852117E91}" srcOrd="1" destOrd="0" presId="urn:microsoft.com/office/officeart/2005/8/layout/orgChart1"/>
    <dgm:cxn modelId="{7933049E-E115-48B5-8506-45883F7E14A8}" type="presParOf" srcId="{77908B6B-283E-4B5E-98CA-08343155ADCD}" destId="{1090DC64-627B-4059-B77B-21462A53F069}" srcOrd="2" destOrd="0" presId="urn:microsoft.com/office/officeart/2005/8/layout/orgChart1"/>
    <dgm:cxn modelId="{9727EDC1-239E-4463-8E57-1878791466FE}" type="presParOf" srcId="{3291545A-AF42-49AE-8590-54105D6D3DF4}" destId="{5BEB4D65-E980-41E2-ABCF-C744766A8934}" srcOrd="4" destOrd="0" presId="urn:microsoft.com/office/officeart/2005/8/layout/orgChart1"/>
    <dgm:cxn modelId="{3F791FED-3363-4D94-B3FC-B403610EFB11}" type="presParOf" srcId="{3291545A-AF42-49AE-8590-54105D6D3DF4}" destId="{9C174DB3-46C4-42D4-9C37-18EF89162441}" srcOrd="5" destOrd="0" presId="urn:microsoft.com/office/officeart/2005/8/layout/orgChart1"/>
    <dgm:cxn modelId="{FAA5D0B4-2E1B-4B66-90F5-B44BA5DC2438}" type="presParOf" srcId="{9C174DB3-46C4-42D4-9C37-18EF89162441}" destId="{E3AEF38E-DA2E-4973-92C3-B7497BED3CE8}" srcOrd="0" destOrd="0" presId="urn:microsoft.com/office/officeart/2005/8/layout/orgChart1"/>
    <dgm:cxn modelId="{A84CB5B9-88AA-45DC-8B4C-9CD21A3ADFE6}" type="presParOf" srcId="{E3AEF38E-DA2E-4973-92C3-B7497BED3CE8}" destId="{1405EB55-F254-4D73-AA54-73338F102933}" srcOrd="0" destOrd="0" presId="urn:microsoft.com/office/officeart/2005/8/layout/orgChart1"/>
    <dgm:cxn modelId="{FE2CB3E4-1A19-4CC4-A388-7213623AA7CD}" type="presParOf" srcId="{E3AEF38E-DA2E-4973-92C3-B7497BED3CE8}" destId="{CC0E1988-EF36-47DA-B44D-D3A5CE44BE2F}" srcOrd="1" destOrd="0" presId="urn:microsoft.com/office/officeart/2005/8/layout/orgChart1"/>
    <dgm:cxn modelId="{11B40AD0-424E-4069-BF78-0B5AA6738AE7}" type="presParOf" srcId="{9C174DB3-46C4-42D4-9C37-18EF89162441}" destId="{6113691E-5F21-4973-B88E-5E7111F85411}" srcOrd="1" destOrd="0" presId="urn:microsoft.com/office/officeart/2005/8/layout/orgChart1"/>
    <dgm:cxn modelId="{89122A4A-8369-449C-9CAC-6A11C7CD57F9}" type="presParOf" srcId="{9C174DB3-46C4-42D4-9C37-18EF89162441}" destId="{31C6029A-729C-46F1-9D5D-0D83A05EBF89}" srcOrd="2" destOrd="0" presId="urn:microsoft.com/office/officeart/2005/8/layout/orgChart1"/>
    <dgm:cxn modelId="{166926BC-E235-4DBB-B038-B557A5542646}" type="presParOf" srcId="{F84F6EFB-8BA7-4E9B-98A9-09EF93F40B3C}" destId="{E7F01550-B9C2-453B-ABA5-0EC8AC00FCCE}" srcOrd="2" destOrd="0" presId="urn:microsoft.com/office/officeart/2005/8/layout/orgChart1"/>
    <dgm:cxn modelId="{ED1BCD5B-84CF-41E9-ACCB-F45A2682A6F2}" type="presParOf" srcId="{2C084675-48E5-43C3-AB79-063981FE7527}" destId="{68B47292-97D2-41A0-901D-87D84662B86F}" srcOrd="2" destOrd="0" presId="urn:microsoft.com/office/officeart/2005/8/layout/orgChart1"/>
    <dgm:cxn modelId="{ECD3A7D0-DC34-4434-AA46-88451CEF3D9D}" type="presParOf" srcId="{2C084675-48E5-43C3-AB79-063981FE7527}" destId="{7487B478-CBB4-4D16-AF16-C0B66555EC93}" srcOrd="3" destOrd="0" presId="urn:microsoft.com/office/officeart/2005/8/layout/orgChart1"/>
    <dgm:cxn modelId="{F7B80110-CF3E-4830-AA7B-4F33645F9338}" type="presParOf" srcId="{7487B478-CBB4-4D16-AF16-C0B66555EC93}" destId="{C3F264B7-F285-4989-9F88-E1E7818BF418}" srcOrd="0" destOrd="0" presId="urn:microsoft.com/office/officeart/2005/8/layout/orgChart1"/>
    <dgm:cxn modelId="{CD9754D0-A40C-4A92-B7BE-2AD3D7C0579F}" type="presParOf" srcId="{C3F264B7-F285-4989-9F88-E1E7818BF418}" destId="{3A8C823A-7124-4DEC-B8A6-D2181E0C1ED4}" srcOrd="0" destOrd="0" presId="urn:microsoft.com/office/officeart/2005/8/layout/orgChart1"/>
    <dgm:cxn modelId="{BBFDE17A-5EF3-4F5C-8B91-3EB33836F4C0}" type="presParOf" srcId="{C3F264B7-F285-4989-9F88-E1E7818BF418}" destId="{862746A6-AD87-4533-8653-83D108E56BE7}" srcOrd="1" destOrd="0" presId="urn:microsoft.com/office/officeart/2005/8/layout/orgChart1"/>
    <dgm:cxn modelId="{A2F1CFB7-A7E6-436A-99E0-15AB2578FEDF}" type="presParOf" srcId="{7487B478-CBB4-4D16-AF16-C0B66555EC93}" destId="{239B004B-E55B-464E-8D7D-A181503B7612}" srcOrd="1" destOrd="0" presId="urn:microsoft.com/office/officeart/2005/8/layout/orgChart1"/>
    <dgm:cxn modelId="{4BAA5F95-527F-4405-9302-6E642CF68B19}" type="presParOf" srcId="{239B004B-E55B-464E-8D7D-A181503B7612}" destId="{8BC5AFAB-7C55-4C1C-9FD9-B2C8042019A8}" srcOrd="0" destOrd="0" presId="urn:microsoft.com/office/officeart/2005/8/layout/orgChart1"/>
    <dgm:cxn modelId="{D159AB6F-F999-4DF9-84FD-C3AF2C608F2E}" type="presParOf" srcId="{239B004B-E55B-464E-8D7D-A181503B7612}" destId="{F2CADC27-EC6F-4F69-A9D0-518E368578F7}" srcOrd="1" destOrd="0" presId="urn:microsoft.com/office/officeart/2005/8/layout/orgChart1"/>
    <dgm:cxn modelId="{B6CC2582-0192-433F-8C4F-28BCECCC8B92}" type="presParOf" srcId="{F2CADC27-EC6F-4F69-A9D0-518E368578F7}" destId="{289514BC-5B5C-4D8D-8003-2E55FE46EF11}" srcOrd="0" destOrd="0" presId="urn:microsoft.com/office/officeart/2005/8/layout/orgChart1"/>
    <dgm:cxn modelId="{7F661853-BE69-454B-BED6-2C2B05A8951D}" type="presParOf" srcId="{289514BC-5B5C-4D8D-8003-2E55FE46EF11}" destId="{27D1FB24-B5C4-43B9-8E07-91ED4D42DEBF}" srcOrd="0" destOrd="0" presId="urn:microsoft.com/office/officeart/2005/8/layout/orgChart1"/>
    <dgm:cxn modelId="{BBC458F3-1716-4467-8CDF-D9D7CD74E419}" type="presParOf" srcId="{289514BC-5B5C-4D8D-8003-2E55FE46EF11}" destId="{AAD09C61-61D7-4AB1-BF99-5F7ED7D07A50}" srcOrd="1" destOrd="0" presId="urn:microsoft.com/office/officeart/2005/8/layout/orgChart1"/>
    <dgm:cxn modelId="{055D8D7A-277B-4654-9A33-024F7C513435}" type="presParOf" srcId="{F2CADC27-EC6F-4F69-A9D0-518E368578F7}" destId="{E57D4415-39BD-40E1-8D6B-3AC008E8C8CE}" srcOrd="1" destOrd="0" presId="urn:microsoft.com/office/officeart/2005/8/layout/orgChart1"/>
    <dgm:cxn modelId="{E7B21DC0-C955-49C3-981E-8C41B9DCFDAE}" type="presParOf" srcId="{F2CADC27-EC6F-4F69-A9D0-518E368578F7}" destId="{3F8FF777-19A0-494A-A32E-E9B355A4C3B7}" srcOrd="2" destOrd="0" presId="urn:microsoft.com/office/officeart/2005/8/layout/orgChart1"/>
    <dgm:cxn modelId="{56E86CC6-51CD-4BF5-90EA-BA5BDC323F7D}" type="presParOf" srcId="{239B004B-E55B-464E-8D7D-A181503B7612}" destId="{53074520-EA13-4049-91EB-067128AE6FBA}" srcOrd="2" destOrd="0" presId="urn:microsoft.com/office/officeart/2005/8/layout/orgChart1"/>
    <dgm:cxn modelId="{435A32BA-4B4F-4B8E-98D2-4B28A976E7C6}" type="presParOf" srcId="{239B004B-E55B-464E-8D7D-A181503B7612}" destId="{47EDEFC9-667B-4C6F-A3E6-8A31B9BCF488}" srcOrd="3" destOrd="0" presId="urn:microsoft.com/office/officeart/2005/8/layout/orgChart1"/>
    <dgm:cxn modelId="{7EB13D62-0DE2-4C82-8583-743F1A0945A6}" type="presParOf" srcId="{47EDEFC9-667B-4C6F-A3E6-8A31B9BCF488}" destId="{ABE52575-FF64-43F3-9B84-A899190D314D}" srcOrd="0" destOrd="0" presId="urn:microsoft.com/office/officeart/2005/8/layout/orgChart1"/>
    <dgm:cxn modelId="{D0999D98-89A2-4A40-B5CD-25F6AD1C9B28}" type="presParOf" srcId="{ABE52575-FF64-43F3-9B84-A899190D314D}" destId="{B3E32D16-2A2A-43D6-A77F-0628B009D31E}" srcOrd="0" destOrd="0" presId="urn:microsoft.com/office/officeart/2005/8/layout/orgChart1"/>
    <dgm:cxn modelId="{4E4D012A-42B7-49B2-B341-AE6E29EBB24C}" type="presParOf" srcId="{ABE52575-FF64-43F3-9B84-A899190D314D}" destId="{ABFCDD47-9E89-4D24-A6F0-1097C508EABA}" srcOrd="1" destOrd="0" presId="urn:microsoft.com/office/officeart/2005/8/layout/orgChart1"/>
    <dgm:cxn modelId="{AA95E877-0D09-46C1-9AAD-4BD51320B11E}" type="presParOf" srcId="{47EDEFC9-667B-4C6F-A3E6-8A31B9BCF488}" destId="{254D25D6-8D2A-447C-B076-44CF314ACCD2}" srcOrd="1" destOrd="0" presId="urn:microsoft.com/office/officeart/2005/8/layout/orgChart1"/>
    <dgm:cxn modelId="{7FB36871-5FC1-465C-9325-E38E3662F990}" type="presParOf" srcId="{47EDEFC9-667B-4C6F-A3E6-8A31B9BCF488}" destId="{211E3BCF-B425-4B45-ABF8-1FDED6F48D22}" srcOrd="2" destOrd="0" presId="urn:microsoft.com/office/officeart/2005/8/layout/orgChart1"/>
    <dgm:cxn modelId="{A052E9FD-2414-474E-9010-CBCFA0826CBA}" type="presParOf" srcId="{239B004B-E55B-464E-8D7D-A181503B7612}" destId="{7E583103-0E9B-465E-8C83-20F7D840F915}" srcOrd="4" destOrd="0" presId="urn:microsoft.com/office/officeart/2005/8/layout/orgChart1"/>
    <dgm:cxn modelId="{D8B14FDE-CFA7-4B50-9583-2F106E700029}" type="presParOf" srcId="{239B004B-E55B-464E-8D7D-A181503B7612}" destId="{C77201DE-0352-4E1E-881C-507D8E473BE4}" srcOrd="5" destOrd="0" presId="urn:microsoft.com/office/officeart/2005/8/layout/orgChart1"/>
    <dgm:cxn modelId="{21094818-7D36-41DA-8316-84984294F439}" type="presParOf" srcId="{C77201DE-0352-4E1E-881C-507D8E473BE4}" destId="{A416EF52-77AF-4A6E-A8DF-EA81C71B61C7}" srcOrd="0" destOrd="0" presId="urn:microsoft.com/office/officeart/2005/8/layout/orgChart1"/>
    <dgm:cxn modelId="{B8DA27D3-5C2C-4632-861D-09F042712E22}" type="presParOf" srcId="{A416EF52-77AF-4A6E-A8DF-EA81C71B61C7}" destId="{7AF86444-97F7-437A-B023-EF8BAA5CC01D}" srcOrd="0" destOrd="0" presId="urn:microsoft.com/office/officeart/2005/8/layout/orgChart1"/>
    <dgm:cxn modelId="{C61D8E4A-F060-48ED-8532-AC1A330BF078}" type="presParOf" srcId="{A416EF52-77AF-4A6E-A8DF-EA81C71B61C7}" destId="{7111F5C9-0000-42F2-801D-226273DF320D}" srcOrd="1" destOrd="0" presId="urn:microsoft.com/office/officeart/2005/8/layout/orgChart1"/>
    <dgm:cxn modelId="{A6154212-BDE1-4BD3-BC23-20436FAF4D1E}" type="presParOf" srcId="{C77201DE-0352-4E1E-881C-507D8E473BE4}" destId="{C4D6921F-CEBD-4A84-BBF6-C283EAA94A86}" srcOrd="1" destOrd="0" presId="urn:microsoft.com/office/officeart/2005/8/layout/orgChart1"/>
    <dgm:cxn modelId="{DE589FDB-2358-4FAF-BF5D-45E740977B82}" type="presParOf" srcId="{C77201DE-0352-4E1E-881C-507D8E473BE4}" destId="{4D16D73F-A226-4F4C-A655-5F69A36C5178}" srcOrd="2" destOrd="0" presId="urn:microsoft.com/office/officeart/2005/8/layout/orgChart1"/>
    <dgm:cxn modelId="{4058DD4B-CD0C-40CA-AAE1-41391F1B8D38}" type="presParOf" srcId="{7487B478-CBB4-4D16-AF16-C0B66555EC93}" destId="{A0DC70FE-383E-4B75-9EC9-FF1C56B1A2EA}" srcOrd="2" destOrd="0" presId="urn:microsoft.com/office/officeart/2005/8/layout/orgChart1"/>
    <dgm:cxn modelId="{8083E39C-98C0-4A9B-A2CA-159BF9CA7F19}" type="presParOf" srcId="{2C084675-48E5-43C3-AB79-063981FE7527}" destId="{09BCF849-C305-45CF-BAC2-E88FF363B13A}" srcOrd="4" destOrd="0" presId="urn:microsoft.com/office/officeart/2005/8/layout/orgChart1"/>
    <dgm:cxn modelId="{F15A469F-A9ED-43BA-A512-8EB0154B28D6}" type="presParOf" srcId="{2C084675-48E5-43C3-AB79-063981FE7527}" destId="{50138C31-C28C-4A83-A75F-0FB7889A0226}" srcOrd="5" destOrd="0" presId="urn:microsoft.com/office/officeart/2005/8/layout/orgChart1"/>
    <dgm:cxn modelId="{9382EE34-8CF2-4965-848E-DB5644305CA0}" type="presParOf" srcId="{50138C31-C28C-4A83-A75F-0FB7889A0226}" destId="{D93CF993-ABE5-4068-A5F4-B5A5CB2A8304}" srcOrd="0" destOrd="0" presId="urn:microsoft.com/office/officeart/2005/8/layout/orgChart1"/>
    <dgm:cxn modelId="{361F8695-CCE4-42BE-A8D8-D496C7126EA6}" type="presParOf" srcId="{D93CF993-ABE5-4068-A5F4-B5A5CB2A8304}" destId="{8C2F349F-19FC-47D9-AB50-7F68C1A9A5E8}" srcOrd="0" destOrd="0" presId="urn:microsoft.com/office/officeart/2005/8/layout/orgChart1"/>
    <dgm:cxn modelId="{4E75D769-5B3A-4891-BD8C-64A9D1F30966}" type="presParOf" srcId="{D93CF993-ABE5-4068-A5F4-B5A5CB2A8304}" destId="{49E22800-8DDE-44A8-96E3-FA34587AADBD}" srcOrd="1" destOrd="0" presId="urn:microsoft.com/office/officeart/2005/8/layout/orgChart1"/>
    <dgm:cxn modelId="{C92D33B3-9C1F-4103-BFE2-121BF0935B84}" type="presParOf" srcId="{50138C31-C28C-4A83-A75F-0FB7889A0226}" destId="{73001420-E850-4CF7-B669-F74C8FEC35F4}" srcOrd="1" destOrd="0" presId="urn:microsoft.com/office/officeart/2005/8/layout/orgChart1"/>
    <dgm:cxn modelId="{696EB21B-9678-4D49-8798-5A92EC56475F}" type="presParOf" srcId="{73001420-E850-4CF7-B669-F74C8FEC35F4}" destId="{BE2BBB5A-65B4-431C-81AF-3C2A6426F7DF}" srcOrd="0" destOrd="0" presId="urn:microsoft.com/office/officeart/2005/8/layout/orgChart1"/>
    <dgm:cxn modelId="{E16EA030-C88E-4277-95D9-E6850956DB8A}" type="presParOf" srcId="{73001420-E850-4CF7-B669-F74C8FEC35F4}" destId="{088525DB-7A86-4FE7-B3CB-A48CC19152C6}" srcOrd="1" destOrd="0" presId="urn:microsoft.com/office/officeart/2005/8/layout/orgChart1"/>
    <dgm:cxn modelId="{9A42AF3B-5A4E-47D1-B773-3EE50AB3B2F8}" type="presParOf" srcId="{088525DB-7A86-4FE7-B3CB-A48CC19152C6}" destId="{CC4238F2-C282-4F1C-9A9E-5B67374BC23D}" srcOrd="0" destOrd="0" presId="urn:microsoft.com/office/officeart/2005/8/layout/orgChart1"/>
    <dgm:cxn modelId="{9DADEC35-AE68-4105-81EC-C691FAD0DCFB}" type="presParOf" srcId="{CC4238F2-C282-4F1C-9A9E-5B67374BC23D}" destId="{FE92C554-09CF-4E0B-9761-03A43C179965}" srcOrd="0" destOrd="0" presId="urn:microsoft.com/office/officeart/2005/8/layout/orgChart1"/>
    <dgm:cxn modelId="{D38BD54D-458E-42B8-8CDF-3AA7840B649F}" type="presParOf" srcId="{CC4238F2-C282-4F1C-9A9E-5B67374BC23D}" destId="{A28BE3D9-E9CF-4B25-9EAB-594305B61BCF}" srcOrd="1" destOrd="0" presId="urn:microsoft.com/office/officeart/2005/8/layout/orgChart1"/>
    <dgm:cxn modelId="{AF8DB694-7DF7-4BE2-8242-8B846CADAAB3}" type="presParOf" srcId="{088525DB-7A86-4FE7-B3CB-A48CC19152C6}" destId="{AF7DCF8D-C250-43F6-AC8A-B1BD2D53B2B7}" srcOrd="1" destOrd="0" presId="urn:microsoft.com/office/officeart/2005/8/layout/orgChart1"/>
    <dgm:cxn modelId="{7CF85C37-DACB-4C61-8B05-F5C234F840E7}" type="presParOf" srcId="{088525DB-7A86-4FE7-B3CB-A48CC19152C6}" destId="{52EFC3D4-FBD2-47A0-A652-8C5B9F9A24D0}" srcOrd="2" destOrd="0" presId="urn:microsoft.com/office/officeart/2005/8/layout/orgChart1"/>
    <dgm:cxn modelId="{7DAE895D-AE22-410B-866C-9C7567A6EE58}" type="presParOf" srcId="{73001420-E850-4CF7-B669-F74C8FEC35F4}" destId="{96001B6F-DD55-4EB3-954E-7C7A6BF20E27}" srcOrd="2" destOrd="0" presId="urn:microsoft.com/office/officeart/2005/8/layout/orgChart1"/>
    <dgm:cxn modelId="{F57DD11D-6E96-4A93-86A3-F50FC8F0B434}" type="presParOf" srcId="{73001420-E850-4CF7-B669-F74C8FEC35F4}" destId="{33F7D2F6-9DA1-4FFD-976A-B7152A90C724}" srcOrd="3" destOrd="0" presId="urn:microsoft.com/office/officeart/2005/8/layout/orgChart1"/>
    <dgm:cxn modelId="{05840778-0173-4FD6-8E57-2C79D06F8B79}" type="presParOf" srcId="{33F7D2F6-9DA1-4FFD-976A-B7152A90C724}" destId="{CCBA7377-DD07-4511-B689-99F073B395BB}" srcOrd="0" destOrd="0" presId="urn:microsoft.com/office/officeart/2005/8/layout/orgChart1"/>
    <dgm:cxn modelId="{27C92D30-F95C-4048-82AD-185C331675B6}" type="presParOf" srcId="{CCBA7377-DD07-4511-B689-99F073B395BB}" destId="{CE1A3BFA-6A24-4D48-A5C3-7DDB14377CF9}" srcOrd="0" destOrd="0" presId="urn:microsoft.com/office/officeart/2005/8/layout/orgChart1"/>
    <dgm:cxn modelId="{8772B5F8-6C3B-4009-AE78-D78450AD9F1E}" type="presParOf" srcId="{CCBA7377-DD07-4511-B689-99F073B395BB}" destId="{16969395-5D63-411F-A826-44D36A63AAC5}" srcOrd="1" destOrd="0" presId="urn:microsoft.com/office/officeart/2005/8/layout/orgChart1"/>
    <dgm:cxn modelId="{0A30C264-C968-4B3C-9A99-DC281BEC4C40}" type="presParOf" srcId="{33F7D2F6-9DA1-4FFD-976A-B7152A90C724}" destId="{025067C4-16BE-4C99-8FA5-9D2CD01002B1}" srcOrd="1" destOrd="0" presId="urn:microsoft.com/office/officeart/2005/8/layout/orgChart1"/>
    <dgm:cxn modelId="{BA5893B9-5F47-492B-96AD-CD753A83A8CD}" type="presParOf" srcId="{33F7D2F6-9DA1-4FFD-976A-B7152A90C724}" destId="{CAE59263-411C-4077-A36E-12D36E9D4295}" srcOrd="2" destOrd="0" presId="urn:microsoft.com/office/officeart/2005/8/layout/orgChart1"/>
    <dgm:cxn modelId="{2B9B7FDE-A476-416E-A79B-37A01278DD93}" type="presParOf" srcId="{73001420-E850-4CF7-B669-F74C8FEC35F4}" destId="{029570F6-4572-443E-9977-BFEC43E1DA19}" srcOrd="4" destOrd="0" presId="urn:microsoft.com/office/officeart/2005/8/layout/orgChart1"/>
    <dgm:cxn modelId="{E3F1430F-F70B-4909-A96A-DB5A95D33438}" type="presParOf" srcId="{73001420-E850-4CF7-B669-F74C8FEC35F4}" destId="{A6988383-1128-49A3-AD38-0D53B5278446}" srcOrd="5" destOrd="0" presId="urn:microsoft.com/office/officeart/2005/8/layout/orgChart1"/>
    <dgm:cxn modelId="{635B9FFD-2946-4D75-98E1-D06F6F597F19}" type="presParOf" srcId="{A6988383-1128-49A3-AD38-0D53B5278446}" destId="{DFD71218-7437-43C0-816E-4CC25B9CB63D}" srcOrd="0" destOrd="0" presId="urn:microsoft.com/office/officeart/2005/8/layout/orgChart1"/>
    <dgm:cxn modelId="{59975D21-E1B3-4325-A357-65DB64430579}" type="presParOf" srcId="{DFD71218-7437-43C0-816E-4CC25B9CB63D}" destId="{5D65723B-ACD4-4EF3-9C3F-EED6259424B6}" srcOrd="0" destOrd="0" presId="urn:microsoft.com/office/officeart/2005/8/layout/orgChart1"/>
    <dgm:cxn modelId="{F9AE0EC6-AEFC-4336-8C41-5DB0E9D96D09}" type="presParOf" srcId="{DFD71218-7437-43C0-816E-4CC25B9CB63D}" destId="{4C4BBEF9-9BCA-4D29-B927-2A43F64BD497}" srcOrd="1" destOrd="0" presId="urn:microsoft.com/office/officeart/2005/8/layout/orgChart1"/>
    <dgm:cxn modelId="{F0098842-7F45-4EBD-8AB7-9F50C14CE7E7}" type="presParOf" srcId="{A6988383-1128-49A3-AD38-0D53B5278446}" destId="{C363177F-D12A-4508-BBBC-D3EED60243E4}" srcOrd="1" destOrd="0" presId="urn:microsoft.com/office/officeart/2005/8/layout/orgChart1"/>
    <dgm:cxn modelId="{439C3B8D-C117-4597-B135-FF528FEAC687}" type="presParOf" srcId="{A6988383-1128-49A3-AD38-0D53B5278446}" destId="{684DBD42-56A1-4E01-8B21-370679573D09}" srcOrd="2" destOrd="0" presId="urn:microsoft.com/office/officeart/2005/8/layout/orgChart1"/>
    <dgm:cxn modelId="{175AB726-0297-4970-B152-6B71C07EE569}" type="presParOf" srcId="{50138C31-C28C-4A83-A75F-0FB7889A0226}" destId="{6C9D1154-0ABE-434E-A61F-12FAB44AFB59}" srcOrd="2" destOrd="0" presId="urn:microsoft.com/office/officeart/2005/8/layout/orgChart1"/>
    <dgm:cxn modelId="{CD96E433-06DA-4095-8961-046B21F82A98}" type="presParOf" srcId="{2C084675-48E5-43C3-AB79-063981FE7527}" destId="{78B14103-828A-492A-B082-F4089B940253}" srcOrd="6" destOrd="0" presId="urn:microsoft.com/office/officeart/2005/8/layout/orgChart1"/>
    <dgm:cxn modelId="{35B79096-3EFC-4214-91D1-313FA65418D1}" type="presParOf" srcId="{2C084675-48E5-43C3-AB79-063981FE7527}" destId="{3A854E43-FE8D-45B3-9F26-5D594B1DFF21}" srcOrd="7" destOrd="0" presId="urn:microsoft.com/office/officeart/2005/8/layout/orgChart1"/>
    <dgm:cxn modelId="{9C3DA6B4-A4AE-4EBC-8D2D-15B8B9F67C8A}" type="presParOf" srcId="{3A854E43-FE8D-45B3-9F26-5D594B1DFF21}" destId="{F9406FB4-7659-4268-8C27-D8E6DBA16871}" srcOrd="0" destOrd="0" presId="urn:microsoft.com/office/officeart/2005/8/layout/orgChart1"/>
    <dgm:cxn modelId="{38AA520E-1AF2-43FD-9D88-AF32465870CB}" type="presParOf" srcId="{F9406FB4-7659-4268-8C27-D8E6DBA16871}" destId="{FA9EAB6D-5154-4CED-9334-C6FF4E67F96F}" srcOrd="0" destOrd="0" presId="urn:microsoft.com/office/officeart/2005/8/layout/orgChart1"/>
    <dgm:cxn modelId="{46AC7FF5-805F-43F1-997F-050F3B887C89}" type="presParOf" srcId="{F9406FB4-7659-4268-8C27-D8E6DBA16871}" destId="{6AF18FB0-232F-4F62-ADAB-82B050D04582}" srcOrd="1" destOrd="0" presId="urn:microsoft.com/office/officeart/2005/8/layout/orgChart1"/>
    <dgm:cxn modelId="{6515B526-9614-4F66-BE65-7E7FD85B470F}" type="presParOf" srcId="{3A854E43-FE8D-45B3-9F26-5D594B1DFF21}" destId="{D81CA3B6-6702-4BFB-A4C3-4587618AACCE}" srcOrd="1" destOrd="0" presId="urn:microsoft.com/office/officeart/2005/8/layout/orgChart1"/>
    <dgm:cxn modelId="{27AC413E-C954-4AC1-9DA7-2E00AA11214C}" type="presParOf" srcId="{D81CA3B6-6702-4BFB-A4C3-4587618AACCE}" destId="{B7F263FE-84E5-4CED-AD19-866443C59D8A}" srcOrd="0" destOrd="0" presId="urn:microsoft.com/office/officeart/2005/8/layout/orgChart1"/>
    <dgm:cxn modelId="{452A9C29-69ED-43E9-9521-B206A5B75E70}" type="presParOf" srcId="{D81CA3B6-6702-4BFB-A4C3-4587618AACCE}" destId="{6445449B-B6D2-45D5-8CFD-931C272D8003}" srcOrd="1" destOrd="0" presId="urn:microsoft.com/office/officeart/2005/8/layout/orgChart1"/>
    <dgm:cxn modelId="{343240F6-D71D-41D0-A820-E9BECAF52498}" type="presParOf" srcId="{6445449B-B6D2-45D5-8CFD-931C272D8003}" destId="{3CA7F958-4D0D-4C82-B64D-3721C83DD8C6}" srcOrd="0" destOrd="0" presId="urn:microsoft.com/office/officeart/2005/8/layout/orgChart1"/>
    <dgm:cxn modelId="{5B91E9A4-201E-4C8B-A6DA-782CB81C0445}" type="presParOf" srcId="{3CA7F958-4D0D-4C82-B64D-3721C83DD8C6}" destId="{53D8DD4B-22E0-4505-B498-BF0C57DA03AC}" srcOrd="0" destOrd="0" presId="urn:microsoft.com/office/officeart/2005/8/layout/orgChart1"/>
    <dgm:cxn modelId="{53A2A3AF-28FF-4F41-B20C-824B24E4DA60}" type="presParOf" srcId="{3CA7F958-4D0D-4C82-B64D-3721C83DD8C6}" destId="{AA849B0A-8AFD-42C1-BC29-1FC1899A798E}" srcOrd="1" destOrd="0" presId="urn:microsoft.com/office/officeart/2005/8/layout/orgChart1"/>
    <dgm:cxn modelId="{8B5488D3-CA9C-4A09-BFF2-836AAFA0C28A}" type="presParOf" srcId="{6445449B-B6D2-45D5-8CFD-931C272D8003}" destId="{ACE30BFC-D28A-4280-8492-17165183CE9D}" srcOrd="1" destOrd="0" presId="urn:microsoft.com/office/officeart/2005/8/layout/orgChart1"/>
    <dgm:cxn modelId="{B0FCBC7B-6190-4C50-8242-D2FFFA559D84}" type="presParOf" srcId="{6445449B-B6D2-45D5-8CFD-931C272D8003}" destId="{1F1820CA-C44A-4A80-B545-C840E7B0B3A1}" srcOrd="2" destOrd="0" presId="urn:microsoft.com/office/officeart/2005/8/layout/orgChart1"/>
    <dgm:cxn modelId="{47039819-6B22-4AE6-BB26-DC3E7F2F44FE}" type="presParOf" srcId="{D81CA3B6-6702-4BFB-A4C3-4587618AACCE}" destId="{A6AB9DBD-7420-4DF9-A9BE-C6EF841C8C7F}" srcOrd="2" destOrd="0" presId="urn:microsoft.com/office/officeart/2005/8/layout/orgChart1"/>
    <dgm:cxn modelId="{D0BFD9C6-34FB-4A03-8CDD-A54ED37D32E0}" type="presParOf" srcId="{D81CA3B6-6702-4BFB-A4C3-4587618AACCE}" destId="{E609BC96-96E9-4E05-ABFC-AEEE86FE71F6}" srcOrd="3" destOrd="0" presId="urn:microsoft.com/office/officeart/2005/8/layout/orgChart1"/>
    <dgm:cxn modelId="{8146D12B-3A5A-4C65-9E20-F33F08EA543C}" type="presParOf" srcId="{E609BC96-96E9-4E05-ABFC-AEEE86FE71F6}" destId="{63BFA95D-A5E1-4134-891F-E268268B860D}" srcOrd="0" destOrd="0" presId="urn:microsoft.com/office/officeart/2005/8/layout/orgChart1"/>
    <dgm:cxn modelId="{57DD4814-9C8A-47EC-8EFC-C57445D03D40}" type="presParOf" srcId="{63BFA95D-A5E1-4134-891F-E268268B860D}" destId="{C2287821-3E41-4E7F-96B8-1731EEBD7389}" srcOrd="0" destOrd="0" presId="urn:microsoft.com/office/officeart/2005/8/layout/orgChart1"/>
    <dgm:cxn modelId="{4F003E61-8E19-4135-B82D-9CA03B5EA0A3}" type="presParOf" srcId="{63BFA95D-A5E1-4134-891F-E268268B860D}" destId="{DE92A29A-4162-429B-B343-D72FAD2260BB}" srcOrd="1" destOrd="0" presId="urn:microsoft.com/office/officeart/2005/8/layout/orgChart1"/>
    <dgm:cxn modelId="{8EDA0EC6-DC43-4DD2-8B34-A017FF7B4112}" type="presParOf" srcId="{E609BC96-96E9-4E05-ABFC-AEEE86FE71F6}" destId="{E0503EBB-367E-408E-A06F-55873B7E0228}" srcOrd="1" destOrd="0" presId="urn:microsoft.com/office/officeart/2005/8/layout/orgChart1"/>
    <dgm:cxn modelId="{363B5227-3087-43F2-A20B-E69FD149103F}" type="presParOf" srcId="{E609BC96-96E9-4E05-ABFC-AEEE86FE71F6}" destId="{B8D2C377-BE90-4C94-8077-6963A605E7F7}" srcOrd="2" destOrd="0" presId="urn:microsoft.com/office/officeart/2005/8/layout/orgChart1"/>
    <dgm:cxn modelId="{56A0E76D-DAF1-4C00-9B4B-1F7C83460293}" type="presParOf" srcId="{D81CA3B6-6702-4BFB-A4C3-4587618AACCE}" destId="{E75F7E77-4E49-497E-8826-DD44B617678C}" srcOrd="4" destOrd="0" presId="urn:microsoft.com/office/officeart/2005/8/layout/orgChart1"/>
    <dgm:cxn modelId="{A0C8C8D6-4F76-47BB-94CB-91FBE180AF3C}" type="presParOf" srcId="{D81CA3B6-6702-4BFB-A4C3-4587618AACCE}" destId="{8EB70BB2-466B-4A36-9F20-33189A0186B8}" srcOrd="5" destOrd="0" presId="urn:microsoft.com/office/officeart/2005/8/layout/orgChart1"/>
    <dgm:cxn modelId="{D933E73A-02E9-49AB-9F03-072D6D011E79}" type="presParOf" srcId="{8EB70BB2-466B-4A36-9F20-33189A0186B8}" destId="{DA545279-1C03-48A2-89C9-272EA4AF41E5}" srcOrd="0" destOrd="0" presId="urn:microsoft.com/office/officeart/2005/8/layout/orgChart1"/>
    <dgm:cxn modelId="{3001C6C4-4A5E-43E1-9D96-BE05F4AEC202}" type="presParOf" srcId="{DA545279-1C03-48A2-89C9-272EA4AF41E5}" destId="{8F28F470-08A6-488C-B991-4E7CF1F2ED75}" srcOrd="0" destOrd="0" presId="urn:microsoft.com/office/officeart/2005/8/layout/orgChart1"/>
    <dgm:cxn modelId="{4CE6109F-18CB-48E8-8220-996883D5B9DC}" type="presParOf" srcId="{DA545279-1C03-48A2-89C9-272EA4AF41E5}" destId="{2FA0007E-148F-4A17-9BC3-437F53D38738}" srcOrd="1" destOrd="0" presId="urn:microsoft.com/office/officeart/2005/8/layout/orgChart1"/>
    <dgm:cxn modelId="{3B65ABE3-CF56-49B3-BE50-03D3A9D90360}" type="presParOf" srcId="{8EB70BB2-466B-4A36-9F20-33189A0186B8}" destId="{83CCB73E-5085-4C50-B7EA-78DE1072AF81}" srcOrd="1" destOrd="0" presId="urn:microsoft.com/office/officeart/2005/8/layout/orgChart1"/>
    <dgm:cxn modelId="{F0A9C3D7-FA43-4B0B-9E75-BFD69789C816}" type="presParOf" srcId="{8EB70BB2-466B-4A36-9F20-33189A0186B8}" destId="{172EDD68-4DA0-4071-96F1-2C2E3212736F}" srcOrd="2" destOrd="0" presId="urn:microsoft.com/office/officeart/2005/8/layout/orgChart1"/>
    <dgm:cxn modelId="{12915B83-37AF-4894-AF62-2426CBA3E589}" type="presParOf" srcId="{3A854E43-FE8D-45B3-9F26-5D594B1DFF21}" destId="{F737DDC5-3DCF-4C17-A094-E2CB1C6A85D5}" srcOrd="2" destOrd="0" presId="urn:microsoft.com/office/officeart/2005/8/layout/orgChart1"/>
    <dgm:cxn modelId="{1CD20BC5-4A66-4537-8CC4-59C820EB451B}" type="presParOf" srcId="{7E2DD6FE-7156-4527-9DCB-39922C1369EE}" destId="{2323A973-22CF-434B-BE25-FA7E669F9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F7E77-4E49-497E-8826-DD44B617678C}">
      <dsp:nvSpPr>
        <dsp:cNvPr id="0" name=""/>
        <dsp:cNvSpPr/>
      </dsp:nvSpPr>
      <dsp:spPr>
        <a:xfrm>
          <a:off x="6012861" y="1826924"/>
          <a:ext cx="226094" cy="28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12"/>
              </a:lnTo>
              <a:lnTo>
                <a:pt x="226094" y="283371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B9DBD-7420-4DF9-A9BE-C6EF841C8C7F}">
      <dsp:nvSpPr>
        <dsp:cNvPr id="0" name=""/>
        <dsp:cNvSpPr/>
      </dsp:nvSpPr>
      <dsp:spPr>
        <a:xfrm>
          <a:off x="6012861" y="1826924"/>
          <a:ext cx="226094" cy="17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533"/>
              </a:lnTo>
              <a:lnTo>
                <a:pt x="226094" y="176353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263FE-84E5-4CED-AD19-866443C59D8A}">
      <dsp:nvSpPr>
        <dsp:cNvPr id="0" name=""/>
        <dsp:cNvSpPr/>
      </dsp:nvSpPr>
      <dsp:spPr>
        <a:xfrm>
          <a:off x="6012861" y="1826924"/>
          <a:ext cx="226094" cy="693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55"/>
              </a:lnTo>
              <a:lnTo>
                <a:pt x="226094" y="693355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14103-828A-492A-B082-F4089B940253}">
      <dsp:nvSpPr>
        <dsp:cNvPr id="0" name=""/>
        <dsp:cNvSpPr/>
      </dsp:nvSpPr>
      <dsp:spPr>
        <a:xfrm>
          <a:off x="3849984" y="753648"/>
          <a:ext cx="2765793" cy="31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63"/>
              </a:lnTo>
              <a:lnTo>
                <a:pt x="2765793" y="161363"/>
              </a:lnTo>
              <a:lnTo>
                <a:pt x="2765793" y="319629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570F6-4572-443E-9977-BFEC43E1DA19}">
      <dsp:nvSpPr>
        <dsp:cNvPr id="0" name=""/>
        <dsp:cNvSpPr/>
      </dsp:nvSpPr>
      <dsp:spPr>
        <a:xfrm>
          <a:off x="4189035" y="1826924"/>
          <a:ext cx="226094" cy="28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12"/>
              </a:lnTo>
              <a:lnTo>
                <a:pt x="226094" y="283371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01B6F-DD55-4EB3-954E-7C7A6BF20E27}">
      <dsp:nvSpPr>
        <dsp:cNvPr id="0" name=""/>
        <dsp:cNvSpPr/>
      </dsp:nvSpPr>
      <dsp:spPr>
        <a:xfrm>
          <a:off x="4189035" y="1826924"/>
          <a:ext cx="226094" cy="17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533"/>
              </a:lnTo>
              <a:lnTo>
                <a:pt x="226094" y="176353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BB5A-65B4-431C-81AF-3C2A6426F7DF}">
      <dsp:nvSpPr>
        <dsp:cNvPr id="0" name=""/>
        <dsp:cNvSpPr/>
      </dsp:nvSpPr>
      <dsp:spPr>
        <a:xfrm>
          <a:off x="4189035" y="1826924"/>
          <a:ext cx="226094" cy="693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55"/>
              </a:lnTo>
              <a:lnTo>
                <a:pt x="226094" y="693355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CF849-C305-45CF-BAC2-E88FF363B13A}">
      <dsp:nvSpPr>
        <dsp:cNvPr id="0" name=""/>
        <dsp:cNvSpPr/>
      </dsp:nvSpPr>
      <dsp:spPr>
        <a:xfrm>
          <a:off x="3849984" y="753648"/>
          <a:ext cx="941968" cy="31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63"/>
              </a:lnTo>
              <a:lnTo>
                <a:pt x="941968" y="161363"/>
              </a:lnTo>
              <a:lnTo>
                <a:pt x="941968" y="319629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3103-0E9B-465E-8C83-20F7D840F915}">
      <dsp:nvSpPr>
        <dsp:cNvPr id="0" name=""/>
        <dsp:cNvSpPr/>
      </dsp:nvSpPr>
      <dsp:spPr>
        <a:xfrm>
          <a:off x="2365209" y="1826924"/>
          <a:ext cx="226094" cy="28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12"/>
              </a:lnTo>
              <a:lnTo>
                <a:pt x="226094" y="283371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74520-EA13-4049-91EB-067128AE6FBA}">
      <dsp:nvSpPr>
        <dsp:cNvPr id="0" name=""/>
        <dsp:cNvSpPr/>
      </dsp:nvSpPr>
      <dsp:spPr>
        <a:xfrm>
          <a:off x="2365209" y="1826924"/>
          <a:ext cx="226094" cy="17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533"/>
              </a:lnTo>
              <a:lnTo>
                <a:pt x="226094" y="176353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5AFAB-7C55-4C1C-9FD9-B2C8042019A8}">
      <dsp:nvSpPr>
        <dsp:cNvPr id="0" name=""/>
        <dsp:cNvSpPr/>
      </dsp:nvSpPr>
      <dsp:spPr>
        <a:xfrm>
          <a:off x="2365209" y="1826924"/>
          <a:ext cx="226094" cy="693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55"/>
              </a:lnTo>
              <a:lnTo>
                <a:pt x="226094" y="693355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47292-97D2-41A0-901D-87D84662B86F}">
      <dsp:nvSpPr>
        <dsp:cNvPr id="0" name=""/>
        <dsp:cNvSpPr/>
      </dsp:nvSpPr>
      <dsp:spPr>
        <a:xfrm>
          <a:off x="2968127" y="753648"/>
          <a:ext cx="881857" cy="319629"/>
        </a:xfrm>
        <a:custGeom>
          <a:avLst/>
          <a:gdLst/>
          <a:ahLst/>
          <a:cxnLst/>
          <a:rect l="0" t="0" r="0" b="0"/>
          <a:pathLst>
            <a:path>
              <a:moveTo>
                <a:pt x="881857" y="0"/>
              </a:moveTo>
              <a:lnTo>
                <a:pt x="881857" y="161363"/>
              </a:lnTo>
              <a:lnTo>
                <a:pt x="0" y="161363"/>
              </a:lnTo>
              <a:lnTo>
                <a:pt x="0" y="319629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B4D65-E980-41E2-ABCF-C744766A8934}">
      <dsp:nvSpPr>
        <dsp:cNvPr id="0" name=""/>
        <dsp:cNvSpPr/>
      </dsp:nvSpPr>
      <dsp:spPr>
        <a:xfrm>
          <a:off x="541384" y="1826924"/>
          <a:ext cx="226094" cy="28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12"/>
              </a:lnTo>
              <a:lnTo>
                <a:pt x="226094" y="283371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59C31-2DEE-4B41-83BA-0FFE2C0B43DF}">
      <dsp:nvSpPr>
        <dsp:cNvPr id="0" name=""/>
        <dsp:cNvSpPr/>
      </dsp:nvSpPr>
      <dsp:spPr>
        <a:xfrm>
          <a:off x="541384" y="1826924"/>
          <a:ext cx="226094" cy="17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533"/>
              </a:lnTo>
              <a:lnTo>
                <a:pt x="226094" y="176353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2E7C1-5C1C-4894-A56B-9E8222F95B5A}">
      <dsp:nvSpPr>
        <dsp:cNvPr id="0" name=""/>
        <dsp:cNvSpPr/>
      </dsp:nvSpPr>
      <dsp:spPr>
        <a:xfrm>
          <a:off x="541384" y="1826924"/>
          <a:ext cx="226094" cy="693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55"/>
              </a:lnTo>
              <a:lnTo>
                <a:pt x="226094" y="693355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B9FD6-561A-4410-8422-5228E506A2C7}">
      <dsp:nvSpPr>
        <dsp:cNvPr id="0" name=""/>
        <dsp:cNvSpPr/>
      </dsp:nvSpPr>
      <dsp:spPr>
        <a:xfrm>
          <a:off x="1144301" y="753648"/>
          <a:ext cx="2705683" cy="319629"/>
        </a:xfrm>
        <a:custGeom>
          <a:avLst/>
          <a:gdLst/>
          <a:ahLst/>
          <a:cxnLst/>
          <a:rect l="0" t="0" r="0" b="0"/>
          <a:pathLst>
            <a:path>
              <a:moveTo>
                <a:pt x="2705683" y="0"/>
              </a:moveTo>
              <a:lnTo>
                <a:pt x="2705683" y="161363"/>
              </a:lnTo>
              <a:lnTo>
                <a:pt x="0" y="161363"/>
              </a:lnTo>
              <a:lnTo>
                <a:pt x="0" y="319629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62271-434F-47DD-BF85-256854A7FCC3}">
      <dsp:nvSpPr>
        <dsp:cNvPr id="0" name=""/>
        <dsp:cNvSpPr/>
      </dsp:nvSpPr>
      <dsp:spPr>
        <a:xfrm>
          <a:off x="3096337" y="1"/>
          <a:ext cx="1507293" cy="75364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Центр «Росток»</a:t>
          </a:r>
          <a:endParaRPr lang="ru-RU" sz="1300" kern="1200" dirty="0"/>
        </a:p>
      </dsp:txBody>
      <dsp:txXfrm>
        <a:off x="3096337" y="1"/>
        <a:ext cx="1507293" cy="753646"/>
      </dsp:txXfrm>
    </dsp:sp>
    <dsp:sp modelId="{C4428436-8D1C-423E-B054-064711531596}">
      <dsp:nvSpPr>
        <dsp:cNvPr id="0" name=""/>
        <dsp:cNvSpPr/>
      </dsp:nvSpPr>
      <dsp:spPr>
        <a:xfrm>
          <a:off x="390654" y="1073277"/>
          <a:ext cx="1507293" cy="75364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Детский сад</a:t>
          </a:r>
          <a:endParaRPr lang="ru-RU" sz="1300" kern="1200" dirty="0"/>
        </a:p>
      </dsp:txBody>
      <dsp:txXfrm>
        <a:off x="390654" y="1073277"/>
        <a:ext cx="1507293" cy="753646"/>
      </dsp:txXfrm>
    </dsp:sp>
    <dsp:sp modelId="{419EF5BB-F9C6-4D5D-944B-9A1E6DC932FC}">
      <dsp:nvSpPr>
        <dsp:cNvPr id="0" name=""/>
        <dsp:cNvSpPr/>
      </dsp:nvSpPr>
      <dsp:spPr>
        <a:xfrm>
          <a:off x="767478" y="2143456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Младшая группа</a:t>
          </a:r>
          <a:endParaRPr lang="ru-RU" sz="1300" kern="1200" dirty="0"/>
        </a:p>
      </dsp:txBody>
      <dsp:txXfrm>
        <a:off x="767478" y="2143456"/>
        <a:ext cx="1507293" cy="753646"/>
      </dsp:txXfrm>
    </dsp:sp>
    <dsp:sp modelId="{3544DB8B-1311-4834-83DD-51C7F7762EFD}">
      <dsp:nvSpPr>
        <dsp:cNvPr id="0" name=""/>
        <dsp:cNvSpPr/>
      </dsp:nvSpPr>
      <dsp:spPr>
        <a:xfrm>
          <a:off x="767478" y="3213635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Средняя группа</a:t>
          </a:r>
          <a:endParaRPr lang="ru-RU" sz="1300" kern="1200" dirty="0"/>
        </a:p>
      </dsp:txBody>
      <dsp:txXfrm>
        <a:off x="767478" y="3213635"/>
        <a:ext cx="1507293" cy="753646"/>
      </dsp:txXfrm>
    </dsp:sp>
    <dsp:sp modelId="{1405EB55-F254-4D73-AA54-73338F102933}">
      <dsp:nvSpPr>
        <dsp:cNvPr id="0" name=""/>
        <dsp:cNvSpPr/>
      </dsp:nvSpPr>
      <dsp:spPr>
        <a:xfrm>
          <a:off x="767478" y="4283813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Старшая группа</a:t>
          </a:r>
          <a:endParaRPr lang="ru-RU" sz="1300" kern="1200" dirty="0"/>
        </a:p>
      </dsp:txBody>
      <dsp:txXfrm>
        <a:off x="767478" y="4283813"/>
        <a:ext cx="1507293" cy="753646"/>
      </dsp:txXfrm>
    </dsp:sp>
    <dsp:sp modelId="{3A8C823A-7124-4DEC-B8A6-D2181E0C1ED4}">
      <dsp:nvSpPr>
        <dsp:cNvPr id="0" name=""/>
        <dsp:cNvSpPr/>
      </dsp:nvSpPr>
      <dsp:spPr>
        <a:xfrm>
          <a:off x="2214480" y="1073277"/>
          <a:ext cx="1507293" cy="75364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Развивающие  услуги</a:t>
          </a:r>
          <a:endParaRPr lang="ru-RU" sz="1300" kern="1200" dirty="0"/>
        </a:p>
      </dsp:txBody>
      <dsp:txXfrm>
        <a:off x="2214480" y="1073277"/>
        <a:ext cx="1507293" cy="753646"/>
      </dsp:txXfrm>
    </dsp:sp>
    <dsp:sp modelId="{27D1FB24-B5C4-43B9-8E07-91ED4D42DEBF}">
      <dsp:nvSpPr>
        <dsp:cNvPr id="0" name=""/>
        <dsp:cNvSpPr/>
      </dsp:nvSpPr>
      <dsp:spPr>
        <a:xfrm>
          <a:off x="2591303" y="2143456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smtClean="0"/>
            <a:t>«Мамина радость» (1-2 г)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591303" y="2143456"/>
        <a:ext cx="1507293" cy="753646"/>
      </dsp:txXfrm>
    </dsp:sp>
    <dsp:sp modelId="{B3E32D16-2A2A-43D6-A77F-0628B009D31E}">
      <dsp:nvSpPr>
        <dsp:cNvPr id="0" name=""/>
        <dsp:cNvSpPr/>
      </dsp:nvSpPr>
      <dsp:spPr>
        <a:xfrm>
          <a:off x="2591303" y="3213635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«Росток» (2-4 г)</a:t>
          </a:r>
          <a:endParaRPr lang="ru-RU" sz="1300" kern="1200" dirty="0"/>
        </a:p>
      </dsp:txBody>
      <dsp:txXfrm>
        <a:off x="2591303" y="3213635"/>
        <a:ext cx="1507293" cy="753646"/>
      </dsp:txXfrm>
    </dsp:sp>
    <dsp:sp modelId="{7AF86444-97F7-437A-B023-EF8BAA5CC01D}">
      <dsp:nvSpPr>
        <dsp:cNvPr id="0" name=""/>
        <dsp:cNvSpPr/>
      </dsp:nvSpPr>
      <dsp:spPr>
        <a:xfrm>
          <a:off x="2591303" y="4283813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«Подсолнухи»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 (4-6 л)</a:t>
          </a:r>
          <a:endParaRPr lang="ru-RU" sz="1300" kern="1200" dirty="0"/>
        </a:p>
      </dsp:txBody>
      <dsp:txXfrm>
        <a:off x="2591303" y="4283813"/>
        <a:ext cx="1507293" cy="753646"/>
      </dsp:txXfrm>
    </dsp:sp>
    <dsp:sp modelId="{8C2F349F-19FC-47D9-AB50-7F68C1A9A5E8}">
      <dsp:nvSpPr>
        <dsp:cNvPr id="0" name=""/>
        <dsp:cNvSpPr/>
      </dsp:nvSpPr>
      <dsp:spPr>
        <a:xfrm>
          <a:off x="4038306" y="1073277"/>
          <a:ext cx="1507293" cy="75364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Студийная работа</a:t>
          </a:r>
          <a:endParaRPr lang="ru-RU" sz="1300" kern="1200" dirty="0"/>
        </a:p>
      </dsp:txBody>
      <dsp:txXfrm>
        <a:off x="4038306" y="1073277"/>
        <a:ext cx="1507293" cy="753646"/>
      </dsp:txXfrm>
    </dsp:sp>
    <dsp:sp modelId="{FE92C554-09CF-4E0B-9761-03A43C179965}">
      <dsp:nvSpPr>
        <dsp:cNvPr id="0" name=""/>
        <dsp:cNvSpPr/>
      </dsp:nvSpPr>
      <dsp:spPr>
        <a:xfrm>
          <a:off x="4415129" y="2143456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Театрализованная деятельность</a:t>
          </a:r>
          <a:endParaRPr lang="ru-RU" sz="1300" kern="1200" dirty="0"/>
        </a:p>
      </dsp:txBody>
      <dsp:txXfrm>
        <a:off x="4415129" y="2143456"/>
        <a:ext cx="1507293" cy="753646"/>
      </dsp:txXfrm>
    </dsp:sp>
    <dsp:sp modelId="{CE1A3BFA-6A24-4D48-A5C3-7DDB14377CF9}">
      <dsp:nvSpPr>
        <dsp:cNvPr id="0" name=""/>
        <dsp:cNvSpPr/>
      </dsp:nvSpPr>
      <dsp:spPr>
        <a:xfrm>
          <a:off x="4415129" y="3213635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Английский язык</a:t>
          </a:r>
          <a:endParaRPr lang="ru-RU" sz="1300" kern="1200" dirty="0"/>
        </a:p>
      </dsp:txBody>
      <dsp:txXfrm>
        <a:off x="4415129" y="3213635"/>
        <a:ext cx="1507293" cy="753646"/>
      </dsp:txXfrm>
    </dsp:sp>
    <dsp:sp modelId="{5D65723B-ACD4-4EF3-9C3F-EED6259424B6}">
      <dsp:nvSpPr>
        <dsp:cNvPr id="0" name=""/>
        <dsp:cNvSpPr/>
      </dsp:nvSpPr>
      <dsp:spPr>
        <a:xfrm>
          <a:off x="4415129" y="4283813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Художественная мастерская</a:t>
          </a:r>
          <a:endParaRPr lang="ru-RU" sz="1300" kern="1200" dirty="0"/>
        </a:p>
      </dsp:txBody>
      <dsp:txXfrm>
        <a:off x="4415129" y="4283813"/>
        <a:ext cx="1507293" cy="753646"/>
      </dsp:txXfrm>
    </dsp:sp>
    <dsp:sp modelId="{FA9EAB6D-5154-4CED-9334-C6FF4E67F96F}">
      <dsp:nvSpPr>
        <dsp:cNvPr id="0" name=""/>
        <dsp:cNvSpPr/>
      </dsp:nvSpPr>
      <dsp:spPr>
        <a:xfrm>
          <a:off x="5862131" y="1073277"/>
          <a:ext cx="1507293" cy="75364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Коррекционно-развивающее направление</a:t>
          </a:r>
          <a:endParaRPr lang="ru-RU" sz="1300" kern="1200" dirty="0"/>
        </a:p>
      </dsp:txBody>
      <dsp:txXfrm>
        <a:off x="5862131" y="1073277"/>
        <a:ext cx="1507293" cy="753646"/>
      </dsp:txXfrm>
    </dsp:sp>
    <dsp:sp modelId="{53D8DD4B-22E0-4505-B498-BF0C57DA03AC}">
      <dsp:nvSpPr>
        <dsp:cNvPr id="0" name=""/>
        <dsp:cNvSpPr/>
      </dsp:nvSpPr>
      <dsp:spPr>
        <a:xfrm>
          <a:off x="6238955" y="2143456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Дефектолог,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логопед</a:t>
          </a:r>
          <a:endParaRPr lang="ru-RU" sz="1300" kern="1200" dirty="0"/>
        </a:p>
      </dsp:txBody>
      <dsp:txXfrm>
        <a:off x="6238955" y="2143456"/>
        <a:ext cx="1507293" cy="753646"/>
      </dsp:txXfrm>
    </dsp:sp>
    <dsp:sp modelId="{C2287821-3E41-4E7F-96B8-1731EEBD7389}">
      <dsp:nvSpPr>
        <dsp:cNvPr id="0" name=""/>
        <dsp:cNvSpPr/>
      </dsp:nvSpPr>
      <dsp:spPr>
        <a:xfrm>
          <a:off x="6238955" y="3213635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психолог</a:t>
          </a:r>
          <a:endParaRPr lang="ru-RU" sz="1300" kern="1200" dirty="0"/>
        </a:p>
      </dsp:txBody>
      <dsp:txXfrm>
        <a:off x="6238955" y="3213635"/>
        <a:ext cx="1507293" cy="753646"/>
      </dsp:txXfrm>
    </dsp:sp>
    <dsp:sp modelId="{8F28F470-08A6-488C-B991-4E7CF1F2ED75}">
      <dsp:nvSpPr>
        <dsp:cNvPr id="0" name=""/>
        <dsp:cNvSpPr/>
      </dsp:nvSpPr>
      <dsp:spPr>
        <a:xfrm>
          <a:off x="6238955" y="4283813"/>
          <a:ext cx="1507293" cy="753646"/>
        </a:xfrm>
        <a:prstGeom prst="rect">
          <a:avLst/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Социальная адаптация, внедрение детей в группу сверстников </a:t>
          </a:r>
          <a:endParaRPr lang="ru-RU" sz="1300" kern="1200" dirty="0"/>
        </a:p>
      </dsp:txBody>
      <dsp:txXfrm>
        <a:off x="6238955" y="4283813"/>
        <a:ext cx="1507293" cy="753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ООО «Росток» г. </a:t>
            </a:r>
            <a:r>
              <a:rPr lang="ru-RU" dirty="0" smtClean="0"/>
              <a:t>Новокузнецк</a:t>
            </a:r>
            <a:endParaRPr lang="ru-RU" dirty="0"/>
          </a:p>
        </p:txBody>
      </p:sp>
      <p:pic>
        <p:nvPicPr>
          <p:cNvPr id="4" name="Рисунок 3" descr="Visit_90x50_3mmObrez_1-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3748"/>
            <a:ext cx="8784976" cy="54975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20072" y="3573016"/>
            <a:ext cx="2592288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MG_3560.JPG"/>
          <p:cNvPicPr>
            <a:picLocks noChangeAspect="1"/>
          </p:cNvPicPr>
          <p:nvPr/>
        </p:nvPicPr>
        <p:blipFill>
          <a:blip r:embed="rId3" cstate="print"/>
          <a:srcRect t="23706"/>
          <a:stretch>
            <a:fillRect/>
          </a:stretch>
        </p:blipFill>
        <p:spPr>
          <a:xfrm rot="1054894">
            <a:off x="6927358" y="3291084"/>
            <a:ext cx="1786960" cy="2045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SCN4031.JPG"/>
          <p:cNvPicPr>
            <a:picLocks noChangeAspect="1"/>
          </p:cNvPicPr>
          <p:nvPr/>
        </p:nvPicPr>
        <p:blipFill>
          <a:blip r:embed="rId4" cstate="print"/>
          <a:srcRect l="21054" r="18122" b="7205"/>
          <a:stretch>
            <a:fillRect/>
          </a:stretch>
        </p:blipFill>
        <p:spPr>
          <a:xfrm rot="20784048">
            <a:off x="3446587" y="3320414"/>
            <a:ext cx="1767517" cy="202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SCN3885.JPG"/>
          <p:cNvPicPr>
            <a:picLocks noChangeAspect="1"/>
          </p:cNvPicPr>
          <p:nvPr/>
        </p:nvPicPr>
        <p:blipFill>
          <a:blip r:embed="rId5" cstate="print"/>
          <a:srcRect l="33463" t="27950" r="16138" b="15351"/>
          <a:stretch>
            <a:fillRect/>
          </a:stretch>
        </p:blipFill>
        <p:spPr>
          <a:xfrm>
            <a:off x="5004048" y="2996952"/>
            <a:ext cx="2376264" cy="200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СМИ о нас</a:t>
            </a:r>
            <a:endParaRPr lang="ru-RU" dirty="0"/>
          </a:p>
        </p:txBody>
      </p:sp>
      <p:pic>
        <p:nvPicPr>
          <p:cNvPr id="9" name="Содержимое 8" descr="extra_32_p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62806" r="6228" b="1765"/>
          <a:stretch>
            <a:fillRect/>
          </a:stretch>
        </p:blipFill>
        <p:spPr>
          <a:xfrm>
            <a:off x="395536" y="1556792"/>
            <a:ext cx="3377830" cy="1728192"/>
          </a:xfrm>
        </p:spPr>
      </p:pic>
      <p:pic>
        <p:nvPicPr>
          <p:cNvPr id="10" name="Содержимое 9" descr="1 работа со смии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21176" y="548680"/>
            <a:ext cx="4596456" cy="5472608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 за прошедший период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Отремонтировано и перестроено помещение,</a:t>
            </a:r>
          </a:p>
          <a:p>
            <a:r>
              <a:rPr lang="ru-RU" dirty="0" smtClean="0"/>
              <a:t>Заменена отопительная система,</a:t>
            </a:r>
          </a:p>
          <a:p>
            <a:r>
              <a:rPr lang="ru-RU" dirty="0" smtClean="0"/>
              <a:t>Заменена канализация и водоотведение,</a:t>
            </a:r>
          </a:p>
          <a:p>
            <a:r>
              <a:rPr lang="ru-RU" dirty="0" smtClean="0"/>
              <a:t>Созданы и успешно функционируют три возрастные группы,</a:t>
            </a:r>
          </a:p>
          <a:p>
            <a:r>
              <a:rPr lang="ru-RU" dirty="0" smtClean="0"/>
              <a:t>Созданы группы, посещающие развивающие услуги, кружковую и студийную деятельность, </a:t>
            </a:r>
          </a:p>
          <a:p>
            <a:r>
              <a:rPr lang="ru-RU" dirty="0" smtClean="0"/>
              <a:t>Создано и реализуется коррекционно-развивающее направление,</a:t>
            </a:r>
          </a:p>
          <a:p>
            <a:r>
              <a:rPr lang="ru-RU" dirty="0" smtClean="0"/>
              <a:t>Постоянно увеличивается количественный состав детей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Два учредителя:</a:t>
            </a:r>
          </a:p>
          <a:p>
            <a:pPr>
              <a:buNone/>
            </a:pPr>
            <a:r>
              <a:rPr lang="ru-RU" dirty="0" err="1" smtClean="0"/>
              <a:t>Кутищева</a:t>
            </a:r>
            <a:r>
              <a:rPr lang="ru-RU" dirty="0" smtClean="0"/>
              <a:t> Яна Валерьевна</a:t>
            </a:r>
          </a:p>
          <a:p>
            <a:pPr>
              <a:buNone/>
            </a:pPr>
            <a:r>
              <a:rPr lang="ru-RU" dirty="0" smtClean="0"/>
              <a:t>Свиридова Евгения Анатольевна</a:t>
            </a:r>
          </a:p>
          <a:p>
            <a:r>
              <a:rPr lang="ru-RU" dirty="0" smtClean="0"/>
              <a:t>Педагогический коллектив:</a:t>
            </a:r>
          </a:p>
          <a:p>
            <a:r>
              <a:rPr lang="ru-RU" dirty="0" smtClean="0"/>
              <a:t>6 воспитателей, дефектолог, логопед, психолог, музыкальный руководитель, педагог дополнительного образования (театрализованная деятельность)</a:t>
            </a:r>
          </a:p>
          <a:p>
            <a:r>
              <a:rPr lang="ru-RU" dirty="0" smtClean="0"/>
              <a:t>Вспомогательный персонал помощники воспитателей, повар.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212976"/>
            <a:ext cx="8640960" cy="3312368"/>
          </a:xfrm>
          <a:prstGeom prst="rect">
            <a:avLst/>
          </a:prstGeom>
          <a:solidFill>
            <a:srgbClr val="66CCFF"/>
          </a:solidFill>
          <a:ln>
            <a:beve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Visit_90x50_3mmObrez_1-01.tif"/>
          <p:cNvPicPr>
            <a:picLocks noChangeAspect="1"/>
          </p:cNvPicPr>
          <p:nvPr/>
        </p:nvPicPr>
        <p:blipFill>
          <a:blip r:embed="rId2" cstate="print"/>
          <a:srcRect b="49107"/>
          <a:stretch>
            <a:fillRect/>
          </a:stretch>
        </p:blipFill>
        <p:spPr>
          <a:xfrm>
            <a:off x="179512" y="163748"/>
            <a:ext cx="8784976" cy="27611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4056" y="3429000"/>
            <a:ext cx="74558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http://rostok-detsad.ru/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«Росток»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pc="-150" dirty="0" smtClean="0"/>
              <a:t>Центр основан в мае 2011г. </a:t>
            </a:r>
          </a:p>
          <a:p>
            <a:r>
              <a:rPr lang="ru-RU" spc="-150" dirty="0" smtClean="0"/>
              <a:t>Цель: Создание оптимальных условий для развития гармонично развитой личности, а также для успешной адаптации и частичной социализации  ребенка к детскому коллективу.</a:t>
            </a:r>
          </a:p>
          <a:p>
            <a:r>
              <a:rPr lang="ru-RU" spc="-150" dirty="0" smtClean="0"/>
              <a:t> «РОСТОК» - это детский сад,  который  реализовывает собственные уникальные и нестандартные решения в развитии и воспитании детей, чем обеспечивает каждому ребенку: </a:t>
            </a:r>
          </a:p>
          <a:p>
            <a:r>
              <a:rPr lang="ru-RU" spc="-150" dirty="0" smtClean="0"/>
              <a:t>  всестороннее развитие, </a:t>
            </a:r>
          </a:p>
          <a:p>
            <a:pPr lvl="0"/>
            <a:r>
              <a:rPr lang="ru-RU" spc="-150" dirty="0" smtClean="0"/>
              <a:t>комфортную и доброжелательную атмосферу, </a:t>
            </a:r>
          </a:p>
          <a:p>
            <a:pPr lvl="0"/>
            <a:r>
              <a:rPr lang="ru-RU" spc="-150" dirty="0" smtClean="0"/>
              <a:t> индивидуальный подход.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данного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современных условиях при подъеме рождаемости центр «Росток» обеспечивает местами в детском саду детей раннего возраста.</a:t>
            </a:r>
          </a:p>
          <a:p>
            <a:r>
              <a:rPr lang="ru-RU" dirty="0" smtClean="0"/>
              <a:t>В связи с тем, что в группах муниципальных ДОУ количество детей в группах велико, в последние два года существенно вырос запрос населения на группы с небольшим количеством детей, для возрастной категории 3-7 лет.</a:t>
            </a:r>
          </a:p>
          <a:p>
            <a:r>
              <a:rPr lang="ru-RU" dirty="0" smtClean="0"/>
              <a:t>«Росток» успешно частично социализирует детей с нарушением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 в группе сверстников.</a:t>
            </a:r>
          </a:p>
          <a:p>
            <a:r>
              <a:rPr lang="ru-RU" dirty="0" smtClean="0"/>
              <a:t>В центре созданы условия для дополнительного развития детей путем посещения ими студийных и кружковых объединений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Почему нам можно доверить самое дорогое?!: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Предлагаем качественные профессиональные услуги  по развитию, воспитанию и обучению детей.</a:t>
            </a:r>
          </a:p>
          <a:p>
            <a:pPr lvl="0"/>
            <a:r>
              <a:rPr lang="ru-RU" dirty="0" smtClean="0"/>
              <a:t>Специалисты имеют высшее педагогическое или психолого-педагогическое образование и опыт работы.</a:t>
            </a:r>
          </a:p>
          <a:p>
            <a:pPr lvl="0"/>
            <a:r>
              <a:rPr lang="ru-RU" dirty="0" smtClean="0"/>
              <a:t>предлагаем  развивающую среду,  которая  включает в себя все необходимые компоненты.</a:t>
            </a:r>
          </a:p>
          <a:p>
            <a:pPr lvl="0"/>
            <a:r>
              <a:rPr lang="ru-RU" dirty="0" smtClean="0"/>
              <a:t>В группах создан благоприятный  психологический климат, способствующий комфортной адаптации ребенка</a:t>
            </a:r>
          </a:p>
          <a:p>
            <a:pPr lvl="0"/>
            <a:r>
              <a:rPr lang="ru-RU" dirty="0" smtClean="0"/>
              <a:t>Предоставляем возможность открытого диалога с любым специалистом.</a:t>
            </a:r>
          </a:p>
          <a:p>
            <a:pPr lvl="0"/>
            <a:r>
              <a:rPr lang="ru-RU" dirty="0" smtClean="0"/>
              <a:t>Небольшие по численности группы.</a:t>
            </a:r>
          </a:p>
          <a:p>
            <a:pPr lvl="0"/>
            <a:r>
              <a:rPr lang="ru-RU" dirty="0" smtClean="0"/>
              <a:t>Индивидуальный подход, обучение без стресса.</a:t>
            </a:r>
          </a:p>
          <a:p>
            <a:pPr lvl="0"/>
            <a:r>
              <a:rPr lang="ru-RU" dirty="0" smtClean="0"/>
              <a:t>Мы окружаем ваших детей вниманием и заботой.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611560" y="141277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N5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деятельность</a:t>
            </a:r>
            <a:endParaRPr lang="ru-RU" dirty="0"/>
          </a:p>
        </p:txBody>
      </p:sp>
      <p:pic>
        <p:nvPicPr>
          <p:cNvPr id="4" name="Рисунок 3" descr="IMG_3539.JPG"/>
          <p:cNvPicPr>
            <a:picLocks noChangeAspect="1"/>
          </p:cNvPicPr>
          <p:nvPr/>
        </p:nvPicPr>
        <p:blipFill>
          <a:blip r:embed="rId3" cstate="print"/>
          <a:srcRect l="13333"/>
          <a:stretch>
            <a:fillRect/>
          </a:stretch>
        </p:blipFill>
        <p:spPr>
          <a:xfrm rot="5400000">
            <a:off x="4788024" y="4509120"/>
            <a:ext cx="187220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557.JPG"/>
          <p:cNvPicPr>
            <a:picLocks noChangeAspect="1"/>
          </p:cNvPicPr>
          <p:nvPr/>
        </p:nvPicPr>
        <p:blipFill>
          <a:blip r:embed="rId4" cstate="print"/>
          <a:srcRect l="23660"/>
          <a:stretch>
            <a:fillRect/>
          </a:stretch>
        </p:blipFill>
        <p:spPr>
          <a:xfrm>
            <a:off x="2843808" y="3284984"/>
            <a:ext cx="2088232" cy="182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82.JPG"/>
          <p:cNvPicPr>
            <a:picLocks noChangeAspect="1"/>
          </p:cNvPicPr>
          <p:nvPr/>
        </p:nvPicPr>
        <p:blipFill>
          <a:blip r:embed="rId5" cstate="print"/>
          <a:srcRect l="2598" r="6476"/>
          <a:stretch>
            <a:fillRect/>
          </a:stretch>
        </p:blipFill>
        <p:spPr>
          <a:xfrm>
            <a:off x="5796136" y="2492895"/>
            <a:ext cx="2592288" cy="190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617.JPG"/>
          <p:cNvPicPr>
            <a:picLocks noChangeAspect="1"/>
          </p:cNvPicPr>
          <p:nvPr/>
        </p:nvPicPr>
        <p:blipFill>
          <a:blip r:embed="rId6" cstate="print"/>
          <a:srcRect r="11765"/>
          <a:stretch>
            <a:fillRect/>
          </a:stretch>
        </p:blipFill>
        <p:spPr>
          <a:xfrm>
            <a:off x="6588224" y="5013176"/>
            <a:ext cx="1969631" cy="148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157192"/>
            <a:ext cx="1907704" cy="127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47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25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48478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28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40466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0830.JPG"/>
          <p:cNvPicPr>
            <a:picLocks noChangeAspect="1"/>
          </p:cNvPicPr>
          <p:nvPr/>
        </p:nvPicPr>
        <p:blipFill>
          <a:blip r:embed="rId11" cstate="print"/>
          <a:srcRect l="10154" t="13719" r="5348" b="10696"/>
          <a:stretch>
            <a:fillRect/>
          </a:stretch>
        </p:blipFill>
        <p:spPr>
          <a:xfrm>
            <a:off x="467544" y="3356992"/>
            <a:ext cx="2304256" cy="154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Развивающая предметная среда в детском саду оборудована с учетом возрастных особенностей ребенка. </a:t>
            </a:r>
          </a:p>
          <a:p>
            <a:r>
              <a:rPr lang="ru-RU" dirty="0" smtClean="0"/>
              <a:t>Развивающая среда соответствует санитарно-гигиеническим требованиям</a:t>
            </a:r>
          </a:p>
          <a:p>
            <a:r>
              <a:rPr lang="ru-RU" dirty="0" smtClean="0"/>
              <a:t>Игровой, дидактический материал постоянно обновляется.</a:t>
            </a:r>
          </a:p>
          <a:p>
            <a:pPr lvl="0"/>
            <a:r>
              <a:rPr lang="ru-RU" dirty="0" smtClean="0"/>
              <a:t>Игрушки и игровая дидактическая база изготовлены из безопасных материалов (наличие сертификатов)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7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61163"/>
            <a:ext cx="3528391" cy="2652213"/>
          </a:xfrm>
          <a:prstGeom prst="rect">
            <a:avLst/>
          </a:prstGeom>
        </p:spPr>
      </p:pic>
      <p:pic>
        <p:nvPicPr>
          <p:cNvPr id="7" name="Рисунок 6" descr="DSCN7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312368" cy="2484276"/>
          </a:xfrm>
          <a:prstGeom prst="rect">
            <a:avLst/>
          </a:prstGeom>
        </p:spPr>
      </p:pic>
      <p:pic>
        <p:nvPicPr>
          <p:cNvPr id="4" name="Рисунок 3" descr="DSCN7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2976330" cy="2232248"/>
          </a:xfrm>
          <a:prstGeom prst="rect">
            <a:avLst/>
          </a:prstGeom>
        </p:spPr>
      </p:pic>
      <p:pic>
        <p:nvPicPr>
          <p:cNvPr id="5" name="Рисунок 4" descr="DSCN7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692696"/>
            <a:ext cx="2632894" cy="1979089"/>
          </a:xfrm>
          <a:prstGeom prst="rect">
            <a:avLst/>
          </a:prstGeom>
        </p:spPr>
      </p:pic>
      <p:pic>
        <p:nvPicPr>
          <p:cNvPr id="6" name="Рисунок 5" descr="DSCN7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276872"/>
            <a:ext cx="3352974" cy="252035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Сравнительный анализ количества детей, посещающих центр с 2011 - 2015 г.г.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371975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Детский сад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Развивающие услуги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562</TotalTime>
  <Words>449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Детский сад «Росток»</vt:lpstr>
      <vt:lpstr>Актуальность данного проекта</vt:lpstr>
      <vt:lpstr>    Почему нам можно доверить самое дорогое?!: </vt:lpstr>
      <vt:lpstr>Направления работы</vt:lpstr>
      <vt:lpstr>Наша деятельность</vt:lpstr>
      <vt:lpstr>Предметно-развивающая среда</vt:lpstr>
      <vt:lpstr>Слайд 8</vt:lpstr>
      <vt:lpstr>Сравнительный анализ количества детей, посещающих центр с 2011 - 2015 г.г. </vt:lpstr>
      <vt:lpstr>СМИ о нас</vt:lpstr>
      <vt:lpstr>Результаты работы за прошедший период</vt:lpstr>
      <vt:lpstr>Наша команда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39</cp:revision>
  <dcterms:created xsi:type="dcterms:W3CDTF">2015-12-24T07:46:07Z</dcterms:created>
  <dcterms:modified xsi:type="dcterms:W3CDTF">2016-04-11T04:40:12Z</dcterms:modified>
</cp:coreProperties>
</file>