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0"/>
  </p:notesMasterIdLst>
  <p:handoutMasterIdLst>
    <p:handoutMasterId r:id="rId21"/>
  </p:handoutMasterIdLst>
  <p:sldIdLst>
    <p:sldId id="256" r:id="rId2"/>
    <p:sldId id="439" r:id="rId3"/>
    <p:sldId id="438" r:id="rId4"/>
    <p:sldId id="283" r:id="rId5"/>
    <p:sldId id="436" r:id="rId6"/>
    <p:sldId id="266" r:id="rId7"/>
    <p:sldId id="268" r:id="rId8"/>
    <p:sldId id="419" r:id="rId9"/>
    <p:sldId id="258" r:id="rId10"/>
    <p:sldId id="443" r:id="rId11"/>
    <p:sldId id="445" r:id="rId12"/>
    <p:sldId id="444" r:id="rId13"/>
    <p:sldId id="420" r:id="rId14"/>
    <p:sldId id="440" r:id="rId15"/>
    <p:sldId id="423" r:id="rId16"/>
    <p:sldId id="441" r:id="rId17"/>
    <p:sldId id="425" r:id="rId18"/>
    <p:sldId id="442" r:id="rId19"/>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8E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18" autoAdjust="0"/>
    <p:restoredTop sz="94651"/>
  </p:normalViewPr>
  <p:slideViewPr>
    <p:cSldViewPr snapToGrid="0">
      <p:cViewPr>
        <p:scale>
          <a:sx n="91" d="100"/>
          <a:sy n="91" d="100"/>
        </p:scale>
        <p:origin x="1696" y="1408"/>
      </p:cViewPr>
      <p:guideLst>
        <p:guide orient="horz" pos="2160"/>
        <p:guide pos="3840"/>
      </p:guideLst>
    </p:cSldViewPr>
  </p:slideViewPr>
  <p:notesTextViewPr>
    <p:cViewPr>
      <p:scale>
        <a:sx n="3" d="2"/>
        <a:sy n="3" d="2"/>
      </p:scale>
      <p:origin x="0" y="0"/>
    </p:cViewPr>
  </p:notesTextViewPr>
  <p:sorterViewPr>
    <p:cViewPr>
      <p:scale>
        <a:sx n="130" d="100"/>
        <a:sy n="130" d="100"/>
      </p:scale>
      <p:origin x="0" y="-13686"/>
    </p:cViewPr>
  </p:sorterViewPr>
  <p:notesViewPr>
    <p:cSldViewPr snapToGrid="0">
      <p:cViewPr varScale="1">
        <p:scale>
          <a:sx n="86" d="100"/>
          <a:sy n="86" d="100"/>
        </p:scale>
        <p:origin x="2904"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327391-93DD-4944-A710-67B7BEF2BCAF}" type="datetimeFigureOut">
              <a:rPr lang="id-ID" smtClean="0"/>
              <a:t>25/01/18</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94F612-E237-40F1-98BB-77FB1F235FDC}" type="slidenum">
              <a:rPr lang="id-ID" smtClean="0"/>
              <a:t>‹#›</a:t>
            </a:fld>
            <a:endParaRPr lang="id-ID"/>
          </a:p>
        </p:txBody>
      </p:sp>
    </p:spTree>
    <p:extLst>
      <p:ext uri="{BB962C8B-B14F-4D97-AF65-F5344CB8AC3E}">
        <p14:creationId xmlns:p14="http://schemas.microsoft.com/office/powerpoint/2010/main" val="2930301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0C509A-1D60-B94B-80E4-3BE23040B508}" type="datetimeFigureOut">
              <a:rPr lang="en-US" smtClean="0"/>
              <a:t>1/25/18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8F9C8-44FD-F640-AA85-2D7DC398EDAE}" type="slidenum">
              <a:rPr lang="en-US" smtClean="0"/>
              <a:t>‹#›</a:t>
            </a:fld>
            <a:endParaRPr lang="en-US"/>
          </a:p>
        </p:txBody>
      </p:sp>
    </p:spTree>
    <p:extLst>
      <p:ext uri="{BB962C8B-B14F-4D97-AF65-F5344CB8AC3E}">
        <p14:creationId xmlns:p14="http://schemas.microsoft.com/office/powerpoint/2010/main" val="447379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1" Type="http://schemas.openxmlformats.org/officeDocument/2006/relationships/hyperlink" Target="https://ru.wikipedia.org/wiki/%D0%98%D1%81%D1%81%D0%BB%D0%B5%D0%B4%D0%BE%D0%B2%D0%B0%D0%BD%D0%B8%D0%B5_%D0%BD%D0%B0%D1%83%D1%87%D0%BD%D0%BE%D0%B5" TargetMode="External"/><Relationship Id="rId12" Type="http://schemas.openxmlformats.org/officeDocument/2006/relationships/hyperlink" Target="https://ru.wikipedia.org/wiki/%D0%93%D0%B8%D0%BF%D0%BE%D1%82%D0%B5%D0%B7%D0%B0" TargetMode="External"/><Relationship Id="rId13" Type="http://schemas.openxmlformats.org/officeDocument/2006/relationships/hyperlink" Target="https://ru.wikipedia.org/wiki/%D0%9E%D1%82%D0%BA%D1%80%D1%8B%D1%82%D0%B8%D0%B5" TargetMode="External"/><Relationship Id="rId14" Type="http://schemas.openxmlformats.org/officeDocument/2006/relationships/hyperlink" Target="https://ru.wikipedia.org/wiki/%D0%9F%D1%80%D0%B5%D0%B4%D1%81%D1%82%D0%B0%D0%B2%D0%BB%D0%B5%D0%BD%D0%B8%D0%B5_%D0%B7%D0%BD%D0%B0%D0%BD%D0%B8%D0%B9" TargetMode="External"/><Relationship Id="rId15" Type="http://schemas.openxmlformats.org/officeDocument/2006/relationships/hyperlink" Target="https://ru.wikipedia.org/wiki/%D0%9D%D0%B0%D1%83%D1%87%D0%BD%D0%B0%D1%8F_%D0%BA%D0%B0%D1%80%D1%82%D0%B8%D0%BD%D0%B0_%D0%BC%D0%B8%D1%80%D0%B0" TargetMode="External"/><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s://ru.wikipedia.org/wiki/%D0%A4%D0%B8%D0%BB%D1%8C%D0%BC" TargetMode="External"/><Relationship Id="rId4" Type="http://schemas.openxmlformats.org/officeDocument/2006/relationships/hyperlink" Target="https://ru.wikipedia.org/wiki/%D0%9B%D0%B8%D1%82%D0%B5%D1%80%D0%B0%D1%82%D1%83%D1%80%D0%BD%D1%8B%D0%B9_%D1%81%D1%86%D0%B5%D0%BD%D0%B0%D1%80%D0%B8%D0%B9" TargetMode="External"/><Relationship Id="rId5" Type="http://schemas.openxmlformats.org/officeDocument/2006/relationships/hyperlink" Target="https://ru.wikipedia.org/wiki/%D0%9D%D0%B0%D1%83%D0%BA%D0%B0" TargetMode="External"/><Relationship Id="rId6" Type="http://schemas.openxmlformats.org/officeDocument/2006/relationships/hyperlink" Target="https://ru.wikipedia.org/wiki/%D0%A2%D0%B5%D1%85%D0%BD%D0%B8%D0%BA%D0%B0" TargetMode="External"/><Relationship Id="rId7" Type="http://schemas.openxmlformats.org/officeDocument/2006/relationships/hyperlink" Target="https://ru.wikipedia.org/wiki/%D0%9F%D1%80%D0%BE%D0%BC%D1%8B%D1%88%D0%BB%D0%B5%D0%BD%D0%BD%D0%BE%D1%81%D1%82%D1%8C" TargetMode="External"/><Relationship Id="rId8" Type="http://schemas.openxmlformats.org/officeDocument/2006/relationships/hyperlink" Target="https://ru.wikipedia.org/wiki/%D0%A1%D0%B5%D0%BB%D1%8C%D1%81%D0%BA%D0%BE%D0%B5_%D1%85%D0%BE%D0%B7%D1%8F%D0%B9%D1%81%D1%82%D0%B2%D0%BE" TargetMode="External"/><Relationship Id="rId9" Type="http://schemas.openxmlformats.org/officeDocument/2006/relationships/hyperlink" Target="https://ru.wikipedia.org/wiki/%D0%9D%D0%B0%D1%83%D1%87%D0%BD%D0%BE-%D0%BF%D0%BE%D0%BF%D1%83%D0%BB%D1%8F%D1%80%D0%BD%D1%8B%D0%B9_%D1%84%D0%B8%D0%BB%D1%8C%D0%BC#cite_note-.D0.9E.D1.81.D0.BD.D0.BE.D0.B2.D1.8B_.D1.84.D0.B8.D0.BB.D1.8C.D0.BC.D0.BE.D0.BF.D1.80.D0.BE.D0.B8.D0.B7.D0.B2.D0.BE.D0.B4.D1.81.D1.82.D0.B2.D0.B0.E2.80.941975.E2.80.94.E2.80.9425-1" TargetMode="External"/><Relationship Id="rId10" Type="http://schemas.openxmlformats.org/officeDocument/2006/relationships/hyperlink" Target="https://ru.wikipedia.org/wiki/%D0%98%D0%BD%D1%84%D0%BE%D1%80%D0%BC%D0%B0%D1%86%D0%B8%D1%8F#.D0.98.D1.81.D1.82.D0.BE.D1.80.D0.B8.D1.8F_.D0.BF.D0.BE.D0.BD.D1.8F.D1.82.D0.B8.D1.8F"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1" Type="http://schemas.openxmlformats.org/officeDocument/2006/relationships/hyperlink" Target="https://ru.wikipedia.org/wiki/%D0%9C%D1%83%D0%BB%D1%8C%D1%82%D0%B8%D0%BF%D0%BB%D0%B8%D0%BA%D0%B0%D1%86%D0%B8%D1%8F_(%D0%B8%D1%81%D0%BA%D1%83%D1%81%D1%81%D1%82%D0%B2%D0%BE)" TargetMode="External"/><Relationship Id="rId12" Type="http://schemas.openxmlformats.org/officeDocument/2006/relationships/hyperlink" Target="https://ru.wikipedia.org/wiki/%D0%9D%D0%B0%D1%83%D1%87%D0%BD%D0%BE-%D0%BF%D0%BE%D0%BF%D1%83%D0%BB%D1%8F%D1%80%D0%BD%D1%8B%D0%B9_%D1%84%D0%B8%D0%BB%D1%8C%D0%BC" TargetMode="External"/><Relationship Id="rId13" Type="http://schemas.openxmlformats.org/officeDocument/2006/relationships/hyperlink" Target="https://ru.wikipedia.org/wiki/%D0%98%D0%B3%D1%80%D0%BE%D0%B2%D0%BE%D0%B5_%D0%BA%D0%B8%D0%BD%D0%BE#cite_note-.D0.92.D0.BB.D0.B0.D1.81.D0.BE.D0.B2-2" TargetMode="External"/><Relationship Id="rId14" Type="http://schemas.openxmlformats.org/officeDocument/2006/relationships/hyperlink" Target="https://ru.wikipedia.org/wiki/%D0%9D%D0%BE%D0%B2%D1%8B%D0%B9_%D0%93%D1%83%D0%BB%D0%BB%D0%B8%D0%B2%D0%B5%D1%80" TargetMode="External"/><Relationship Id="rId15" Type="http://schemas.openxmlformats.org/officeDocument/2006/relationships/hyperlink" Target="https://ru.wikipedia.org/wiki/%D0%9A%D1%82%D0%BE_%D0%BF%D0%BE%D0%B4%D1%81%D1%82%D0%B0%D0%B2%D0%B8%D0%BB_%D0%BA%D1%80%D0%BE%D0%BB%D0%B8%D0%BA%D0%B0_%D0%A0%D0%BE%D0%B4%D0%B6%D0%B5%D1%80%D0%B0" TargetMode="External"/><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s://ru.wikipedia.org/wiki/%D0%9A%D0%B8%D0%BD%D0%BE%D0%B8%D1%81%D0%BA%D1%83%D1%81%D1%81%D1%82%D0%B2%D0%BE" TargetMode="External"/><Relationship Id="rId4" Type="http://schemas.openxmlformats.org/officeDocument/2006/relationships/hyperlink" Target="https://ru.wikipedia.org/wiki/%D0%A1%D1%8E%D0%B6%D0%B5%D1%82" TargetMode="External"/><Relationship Id="rId5" Type="http://schemas.openxmlformats.org/officeDocument/2006/relationships/hyperlink" Target="https://ru.wikipedia.org/wiki/%D0%A1%D1%86%D0%B5%D0%BD%D0%B0%D1%80%D0%B8%D0%B9" TargetMode="External"/><Relationship Id="rId6" Type="http://schemas.openxmlformats.org/officeDocument/2006/relationships/hyperlink" Target="https://ru.wikipedia.org/wiki/%D0%A0%D0%B5%D0%B6%D0%B8%D1%81%D1%81%D1%91%D1%80" TargetMode="External"/><Relationship Id="rId7" Type="http://schemas.openxmlformats.org/officeDocument/2006/relationships/hyperlink" Target="https://ru.wikipedia.org/wiki/%D0%90%D0%BA%D1%82%D1%91%D1%80%D1%81%D0%BA%D0%BE%D0%B5_%D0%B8%D1%81%D0%BA%D1%83%D1%81%D1%81%D1%82%D0%B2%D0%BE" TargetMode="External"/><Relationship Id="rId8" Type="http://schemas.openxmlformats.org/officeDocument/2006/relationships/hyperlink" Target="https://ru.wikipedia.org/wiki/%D0%9A%D0%B8%D0%BD%D0%BE%D0%BE%D0%BF%D0%B5%D1%80%D0%B0%D1%82%D0%BE%D1%80" TargetMode="External"/><Relationship Id="rId9" Type="http://schemas.openxmlformats.org/officeDocument/2006/relationships/hyperlink" Target="https://ru.wikipedia.org/wiki/%D0%98%D0%B3%D1%80%D0%BE%D0%B2%D0%BE%D0%B5_%D0%BA%D0%B8%D0%BD%D0%BE#cite_note-enc1-1" TargetMode="External"/><Relationship Id="rId10" Type="http://schemas.openxmlformats.org/officeDocument/2006/relationships/hyperlink" Target="https://ru.wikipedia.org/wiki/%D0%94%D0%BE%D0%BA%D1%83%D0%BC%D0%B5%D0%BD%D1%82%D0%B0%D0%BB%D1%8C%D0%BD%D0%BE%D0%B5_%D0%BA%D0%B8%D0%BD%D0%BE"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8F9C8-44FD-F640-AA85-2D7DC398EDAE}" type="slidenum">
              <a:rPr lang="en-US" smtClean="0"/>
              <a:t>3</a:t>
            </a:fld>
            <a:endParaRPr lang="en-US"/>
          </a:p>
        </p:txBody>
      </p:sp>
    </p:spTree>
    <p:extLst>
      <p:ext uri="{BB962C8B-B14F-4D97-AF65-F5344CB8AC3E}">
        <p14:creationId xmlns:p14="http://schemas.microsoft.com/office/powerpoint/2010/main" val="1726815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Для достижения</a:t>
            </a:r>
            <a:r>
              <a:rPr lang="ru-RU" baseline="0" dirty="0" smtClean="0"/>
              <a:t> поставленных целей </a:t>
            </a:r>
            <a:r>
              <a:rPr lang="ru-RU" baseline="0" dirty="0" err="1" smtClean="0"/>
              <a:t>предусмативаеться</a:t>
            </a:r>
            <a:r>
              <a:rPr lang="ru-RU" baseline="0" dirty="0" smtClean="0"/>
              <a:t> ряд задач </a:t>
            </a:r>
            <a:endParaRPr lang="en-US" dirty="0"/>
          </a:p>
        </p:txBody>
      </p:sp>
      <p:sp>
        <p:nvSpPr>
          <p:cNvPr id="4" name="Slide Number Placeholder 3"/>
          <p:cNvSpPr>
            <a:spLocks noGrp="1"/>
          </p:cNvSpPr>
          <p:nvPr>
            <p:ph type="sldNum" sz="quarter" idx="10"/>
          </p:nvPr>
        </p:nvSpPr>
        <p:spPr/>
        <p:txBody>
          <a:bodyPr/>
          <a:lstStyle/>
          <a:p>
            <a:fld id="{10F8F9C8-44FD-F640-AA85-2D7DC398EDAE}" type="slidenum">
              <a:rPr lang="en-US" smtClean="0"/>
              <a:t>5</a:t>
            </a:fld>
            <a:endParaRPr lang="en-US"/>
          </a:p>
        </p:txBody>
      </p:sp>
    </p:spTree>
    <p:extLst>
      <p:ext uri="{BB962C8B-B14F-4D97-AF65-F5344CB8AC3E}">
        <p14:creationId xmlns:p14="http://schemas.microsoft.com/office/powerpoint/2010/main" val="1630059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dirty="0" smtClean="0">
                <a:solidFill>
                  <a:schemeClr val="tx1">
                    <a:lumMod val="65000"/>
                    <a:lumOff val="35000"/>
                  </a:schemeClr>
                </a:solidFill>
                <a:latin typeface="Times New Roman" charset="0"/>
                <a:ea typeface="Times New Roman" charset="0"/>
                <a:cs typeface="Times New Roman" charset="0"/>
              </a:rPr>
              <a:t>Программа предусматривает комплексную форму проведения занятий.</a:t>
            </a:r>
          </a:p>
          <a:p>
            <a:endParaRPr lang="ru-RU" sz="1200" dirty="0" smtClean="0">
              <a:solidFill>
                <a:schemeClr val="tx1">
                  <a:lumMod val="65000"/>
                  <a:lumOff val="35000"/>
                </a:schemeClr>
              </a:solidFill>
              <a:latin typeface="Times New Roman" charset="0"/>
              <a:ea typeface="Times New Roman" charset="0"/>
              <a:cs typeface="Times New Roman" charset="0"/>
            </a:endParaRPr>
          </a:p>
          <a:p>
            <a:r>
              <a:rPr lang="ru-RU" sz="1200" dirty="0" smtClean="0">
                <a:solidFill>
                  <a:schemeClr val="tx1">
                    <a:lumMod val="65000"/>
                    <a:lumOff val="35000"/>
                  </a:schemeClr>
                </a:solidFill>
                <a:latin typeface="Times New Roman" charset="0"/>
                <a:ea typeface="Times New Roman" charset="0"/>
                <a:cs typeface="Times New Roman" charset="0"/>
              </a:rPr>
              <a:t>Работа в малых группах по 3-5 человек. </a:t>
            </a:r>
          </a:p>
          <a:p>
            <a:r>
              <a:rPr lang="ru-RU" sz="1200" dirty="0" smtClean="0">
                <a:solidFill>
                  <a:schemeClr val="tx1">
                    <a:lumMod val="65000"/>
                    <a:lumOff val="35000"/>
                  </a:schemeClr>
                </a:solidFill>
                <a:latin typeface="Times New Roman" charset="0"/>
                <a:ea typeface="Times New Roman" charset="0"/>
                <a:cs typeface="Times New Roman" charset="0"/>
              </a:rPr>
              <a:t>Занятия проводится в формате «</a:t>
            </a:r>
            <a:r>
              <a:rPr lang="ru-RU" sz="1200" dirty="0" err="1" smtClean="0">
                <a:solidFill>
                  <a:schemeClr val="tx1">
                    <a:lumMod val="65000"/>
                    <a:lumOff val="35000"/>
                  </a:schemeClr>
                </a:solidFill>
                <a:latin typeface="Times New Roman" charset="0"/>
                <a:ea typeface="Times New Roman" charset="0"/>
                <a:cs typeface="Times New Roman" charset="0"/>
              </a:rPr>
              <a:t>творческои</a:t>
            </a:r>
            <a:r>
              <a:rPr lang="ru-RU" sz="1200" dirty="0" smtClean="0">
                <a:solidFill>
                  <a:schemeClr val="tx1">
                    <a:lumMod val="65000"/>
                    <a:lumOff val="35000"/>
                  </a:schemeClr>
                </a:solidFill>
                <a:latin typeface="Times New Roman" charset="0"/>
                <a:ea typeface="Times New Roman" charset="0"/>
                <a:cs typeface="Times New Roman" charset="0"/>
              </a:rPr>
              <a:t>̆ лаборатории» по 8-10 часов в неделю в студии, на сцене, в территориальных пределах киностудии, а так же и за ее пределами, исходя из конкретно- поставленных педагогических задач. </a:t>
            </a:r>
          </a:p>
          <a:p>
            <a:pPr marL="285750" indent="-285750">
              <a:buFontTx/>
              <a:buChar char="-"/>
            </a:pPr>
            <a:endParaRPr lang="ru-RU" sz="1200" dirty="0" smtClean="0">
              <a:solidFill>
                <a:schemeClr val="bg1">
                  <a:lumMod val="95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0F8F9C8-44FD-F640-AA85-2D7DC398EDAE}" type="slidenum">
              <a:rPr lang="en-US" smtClean="0"/>
              <a:t>6</a:t>
            </a:fld>
            <a:endParaRPr lang="en-US"/>
          </a:p>
        </p:txBody>
      </p:sp>
    </p:spTree>
    <p:extLst>
      <p:ext uri="{BB962C8B-B14F-4D97-AF65-F5344CB8AC3E}">
        <p14:creationId xmlns:p14="http://schemas.microsoft.com/office/powerpoint/2010/main" val="1510684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dirty="0" smtClean="0">
                <a:solidFill>
                  <a:schemeClr val="bg1">
                    <a:lumMod val="95000"/>
                  </a:schemeClr>
                </a:solidFill>
                <a:latin typeface="Times New Roman" charset="0"/>
                <a:ea typeface="Times New Roman" charset="0"/>
                <a:cs typeface="Times New Roman" charset="0"/>
              </a:rPr>
              <a:t>-Всесторонне развитие творческих способностей ребенка, подростка </a:t>
            </a:r>
          </a:p>
          <a:p>
            <a:r>
              <a:rPr lang="ru-RU" sz="1200" dirty="0" smtClean="0">
                <a:solidFill>
                  <a:schemeClr val="bg1">
                    <a:lumMod val="95000"/>
                  </a:schemeClr>
                </a:solidFill>
                <a:latin typeface="Times New Roman" charset="0"/>
                <a:ea typeface="Times New Roman" charset="0"/>
                <a:cs typeface="Times New Roman" charset="0"/>
              </a:rPr>
              <a:t>-Навыки работы в команде и взаимодействия с другими студийцами, социализация в обществе. </a:t>
            </a:r>
          </a:p>
          <a:p>
            <a:r>
              <a:rPr lang="ru-RU" sz="1200" dirty="0" smtClean="0">
                <a:solidFill>
                  <a:schemeClr val="bg1">
                    <a:lumMod val="95000"/>
                  </a:schemeClr>
                </a:solidFill>
                <a:latin typeface="Times New Roman" charset="0"/>
                <a:ea typeface="Times New Roman" charset="0"/>
                <a:cs typeface="Times New Roman" charset="0"/>
              </a:rPr>
              <a:t>- Развитие мелкой моторики, памяти, речи, мышления, эмоционального интеллекта и воображения. </a:t>
            </a:r>
          </a:p>
          <a:p>
            <a:pPr marL="171450" indent="-171450">
              <a:buFontTx/>
              <a:buChar char="-"/>
            </a:pPr>
            <a:r>
              <a:rPr lang="ru-RU" sz="1200" dirty="0" smtClean="0">
                <a:solidFill>
                  <a:schemeClr val="bg1">
                    <a:lumMod val="95000"/>
                  </a:schemeClr>
                </a:solidFill>
                <a:latin typeface="Times New Roman" charset="0"/>
                <a:ea typeface="Times New Roman" charset="0"/>
                <a:cs typeface="Times New Roman" charset="0"/>
              </a:rPr>
              <a:t>Тренировка умения концентрироваться.</a:t>
            </a:r>
          </a:p>
          <a:p>
            <a:pPr marL="171450" indent="-171450">
              <a:buFontTx/>
              <a:buChar char="-"/>
            </a:pPr>
            <a:endParaRPr lang="ru-RU" sz="1200" dirty="0" smtClean="0">
              <a:solidFill>
                <a:schemeClr val="bg1">
                  <a:lumMod val="95000"/>
                </a:schemeClr>
              </a:solidFill>
              <a:latin typeface="Times New Roman" charset="0"/>
              <a:ea typeface="Times New Roman" charset="0"/>
              <a:cs typeface="Times New Roman" charset="0"/>
            </a:endParaRPr>
          </a:p>
          <a:p>
            <a:pPr marL="285750" indent="-285750">
              <a:buFontTx/>
              <a:buChar char="-"/>
            </a:pPr>
            <a:r>
              <a:rPr lang="ru-RU" sz="1200" dirty="0" smtClean="0">
                <a:solidFill>
                  <a:schemeClr val="bg1">
                    <a:lumMod val="95000"/>
                  </a:schemeClr>
                </a:solidFill>
                <a:latin typeface="Times New Roman" charset="0"/>
                <a:ea typeface="Times New Roman" charset="0"/>
                <a:cs typeface="Times New Roman" charset="0"/>
              </a:rPr>
              <a:t>Возможность попробовать разные виды деятельности и выбрать занятие по душе - в игровой форме дети пробуют себя в роли мультипликатора, сценариста, монтажера, художника и звукооператора</a:t>
            </a:r>
          </a:p>
          <a:p>
            <a:pPr marL="285750" indent="-285750">
              <a:buFontTx/>
              <a:buChar char="-"/>
            </a:pPr>
            <a:r>
              <a:rPr lang="ru-RU" sz="1200" dirty="0" smtClean="0">
                <a:solidFill>
                  <a:schemeClr val="bg1">
                    <a:lumMod val="95000"/>
                  </a:schemeClr>
                </a:solidFill>
                <a:latin typeface="Times New Roman" charset="0"/>
                <a:ea typeface="Times New Roman" charset="0"/>
                <a:cs typeface="Times New Roman" charset="0"/>
              </a:rPr>
              <a:t>Психологическая разгрузка, избавление от негативных эмоций, страхов, и зажимов- арт- терапия </a:t>
            </a:r>
          </a:p>
          <a:p>
            <a:pPr marL="285750" indent="-285750">
              <a:buFontTx/>
              <a:buChar char="-"/>
            </a:pPr>
            <a:r>
              <a:rPr lang="ru-RU" sz="1200" dirty="0" smtClean="0">
                <a:solidFill>
                  <a:schemeClr val="bg1">
                    <a:lumMod val="95000"/>
                  </a:schemeClr>
                </a:solidFill>
                <a:latin typeface="Times New Roman" charset="0"/>
                <a:ea typeface="Times New Roman" charset="0"/>
                <a:cs typeface="Times New Roman" charset="0"/>
              </a:rPr>
              <a:t>Развитие навыков работы над проектами: дети учатся ставить цели, планировать и системно подходить к совей деятельности </a:t>
            </a:r>
            <a:endParaRPr lang="ru-RU" sz="1200" dirty="0" smtClean="0"/>
          </a:p>
          <a:p>
            <a:pPr marL="171450" indent="-171450">
              <a:buFontTx/>
              <a:buChar char="-"/>
            </a:pPr>
            <a:endParaRPr lang="ru-RU" sz="1200" dirty="0" smtClean="0">
              <a:solidFill>
                <a:schemeClr val="bg1">
                  <a:lumMod val="95000"/>
                </a:schemeClr>
              </a:solidFill>
              <a:latin typeface="Times New Roman" charset="0"/>
              <a:ea typeface="Times New Roman" charset="0"/>
              <a:cs typeface="Times New Roman" charset="0"/>
            </a:endParaRPr>
          </a:p>
          <a:p>
            <a:endParaRPr lang="en-US" dirty="0"/>
          </a:p>
        </p:txBody>
      </p:sp>
      <p:sp>
        <p:nvSpPr>
          <p:cNvPr id="4" name="Slide Number Placeholder 3"/>
          <p:cNvSpPr>
            <a:spLocks noGrp="1"/>
          </p:cNvSpPr>
          <p:nvPr>
            <p:ph type="sldNum" sz="quarter" idx="10"/>
          </p:nvPr>
        </p:nvSpPr>
        <p:spPr/>
        <p:txBody>
          <a:bodyPr/>
          <a:lstStyle/>
          <a:p>
            <a:fld id="{10F8F9C8-44FD-F640-AA85-2D7DC398EDAE}" type="slidenum">
              <a:rPr lang="en-US" smtClean="0"/>
              <a:t>9</a:t>
            </a:fld>
            <a:endParaRPr lang="en-US"/>
          </a:p>
        </p:txBody>
      </p:sp>
    </p:spTree>
    <p:extLst>
      <p:ext uri="{BB962C8B-B14F-4D97-AF65-F5344CB8AC3E}">
        <p14:creationId xmlns:p14="http://schemas.microsoft.com/office/powerpoint/2010/main" val="1679854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8F9C8-44FD-F640-AA85-2D7DC398EDAE}" type="slidenum">
              <a:rPr lang="en-US" smtClean="0"/>
              <a:t>14</a:t>
            </a:fld>
            <a:endParaRPr lang="en-US"/>
          </a:p>
        </p:txBody>
      </p:sp>
    </p:spTree>
    <p:extLst>
      <p:ext uri="{BB962C8B-B14F-4D97-AF65-F5344CB8AC3E}">
        <p14:creationId xmlns:p14="http://schemas.microsoft.com/office/powerpoint/2010/main" val="1639566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solidFill>
                  <a:srgbClr val="222222"/>
                </a:solidFill>
                <a:latin typeface="Arial" charset="0"/>
              </a:rPr>
              <a:t>Научно-популярный фильм</a:t>
            </a:r>
            <a:r>
              <a:rPr lang="ru-RU" dirty="0" smtClean="0">
                <a:solidFill>
                  <a:srgbClr val="222222"/>
                </a:solidFill>
                <a:latin typeface="Arial" charset="0"/>
              </a:rPr>
              <a:t> — </a:t>
            </a:r>
            <a:r>
              <a:rPr lang="ru-RU" dirty="0" smtClean="0">
                <a:solidFill>
                  <a:srgbClr val="0B0080"/>
                </a:solidFill>
                <a:latin typeface="Arial" charset="0"/>
                <a:hlinkClick r:id="rId3" tooltip="Фильм"/>
              </a:rPr>
              <a:t>фильм</a:t>
            </a:r>
            <a:r>
              <a:rPr lang="ru-RU" dirty="0" smtClean="0">
                <a:solidFill>
                  <a:srgbClr val="222222"/>
                </a:solidFill>
                <a:latin typeface="Arial" charset="0"/>
              </a:rPr>
              <a:t>, снятый по заранее разработанному </a:t>
            </a:r>
            <a:r>
              <a:rPr lang="ru-RU" dirty="0" smtClean="0">
                <a:solidFill>
                  <a:srgbClr val="0B0080"/>
                </a:solidFill>
                <a:latin typeface="Arial" charset="0"/>
                <a:hlinkClick r:id="rId4" tooltip="Литературный сценарий"/>
              </a:rPr>
              <a:t>литературному сценарию</a:t>
            </a:r>
            <a:r>
              <a:rPr lang="ru-RU" dirty="0" smtClean="0">
                <a:solidFill>
                  <a:srgbClr val="222222"/>
                </a:solidFill>
                <a:latin typeface="Arial" charset="0"/>
              </a:rPr>
              <a:t>, посвящённый показу явлений природы, процессов в различных областях </a:t>
            </a:r>
            <a:r>
              <a:rPr lang="ru-RU" dirty="0" smtClean="0">
                <a:solidFill>
                  <a:srgbClr val="0B0080"/>
                </a:solidFill>
                <a:latin typeface="Arial" charset="0"/>
                <a:hlinkClick r:id="rId5" tooltip="Наука"/>
              </a:rPr>
              <a:t>науки</a:t>
            </a:r>
            <a:r>
              <a:rPr lang="ru-RU" dirty="0" smtClean="0">
                <a:solidFill>
                  <a:srgbClr val="222222"/>
                </a:solidFill>
                <a:latin typeface="Arial" charset="0"/>
              </a:rPr>
              <a:t>, </a:t>
            </a:r>
            <a:r>
              <a:rPr lang="ru-RU" dirty="0" smtClean="0">
                <a:solidFill>
                  <a:srgbClr val="0B0080"/>
                </a:solidFill>
                <a:latin typeface="Arial" charset="0"/>
                <a:hlinkClick r:id="rId6" tooltip="Техника"/>
              </a:rPr>
              <a:t>техники</a:t>
            </a:r>
            <a:r>
              <a:rPr lang="ru-RU" dirty="0" smtClean="0">
                <a:solidFill>
                  <a:srgbClr val="222222"/>
                </a:solidFill>
                <a:latin typeface="Arial" charset="0"/>
              </a:rPr>
              <a:t>, </a:t>
            </a:r>
            <a:r>
              <a:rPr lang="ru-RU" dirty="0" smtClean="0">
                <a:solidFill>
                  <a:srgbClr val="0B0080"/>
                </a:solidFill>
                <a:latin typeface="Arial" charset="0"/>
                <a:hlinkClick r:id="rId7" tooltip="Промышленность"/>
              </a:rPr>
              <a:t>промышленности</a:t>
            </a:r>
            <a:r>
              <a:rPr lang="ru-RU" dirty="0" smtClean="0">
                <a:solidFill>
                  <a:srgbClr val="222222"/>
                </a:solidFill>
                <a:latin typeface="Arial" charset="0"/>
              </a:rPr>
              <a:t> и </a:t>
            </a:r>
            <a:r>
              <a:rPr lang="ru-RU" dirty="0" smtClean="0">
                <a:solidFill>
                  <a:srgbClr val="0B0080"/>
                </a:solidFill>
                <a:latin typeface="Arial" charset="0"/>
                <a:hlinkClick r:id="rId8" tooltip="Сельское хозяйство"/>
              </a:rPr>
              <a:t>сельского хозяйства</a:t>
            </a:r>
            <a:r>
              <a:rPr lang="ru-RU" baseline="30000" dirty="0" smtClean="0">
                <a:solidFill>
                  <a:srgbClr val="0B0080"/>
                </a:solidFill>
                <a:latin typeface="Arial" charset="0"/>
                <a:hlinkClick r:id="rId9"/>
              </a:rPr>
              <a:t>[1]</a:t>
            </a:r>
            <a:r>
              <a:rPr lang="ru-RU" dirty="0" smtClean="0">
                <a:solidFill>
                  <a:srgbClr val="222222"/>
                </a:solidFill>
                <a:latin typeface="Arial" charset="0"/>
              </a:rPr>
              <a:t>. Задачей научно-популярного кинематографа является обнародование научных </a:t>
            </a:r>
            <a:r>
              <a:rPr lang="ru-RU" dirty="0" smtClean="0">
                <a:solidFill>
                  <a:srgbClr val="0B0080"/>
                </a:solidFill>
                <a:latin typeface="Arial" charset="0"/>
                <a:hlinkClick r:id="rId10" tooltip="Информация"/>
              </a:rPr>
              <a:t>сведений</a:t>
            </a:r>
            <a:r>
              <a:rPr lang="ru-RU" dirty="0" smtClean="0">
                <a:solidFill>
                  <a:srgbClr val="222222"/>
                </a:solidFill>
                <a:latin typeface="Arial" charset="0"/>
              </a:rPr>
              <a:t>, фактов и результатов </a:t>
            </a:r>
            <a:r>
              <a:rPr lang="ru-RU" dirty="0" smtClean="0">
                <a:solidFill>
                  <a:srgbClr val="0B0080"/>
                </a:solidFill>
                <a:latin typeface="Arial" charset="0"/>
                <a:hlinkClick r:id="rId11" tooltip="Исследование научное"/>
              </a:rPr>
              <a:t>исследований</a:t>
            </a:r>
            <a:r>
              <a:rPr lang="ru-RU" dirty="0" smtClean="0">
                <a:solidFill>
                  <a:srgbClr val="222222"/>
                </a:solidFill>
                <a:latin typeface="Arial" charset="0"/>
              </a:rPr>
              <a:t>, описание на уровне общих понятий научных </a:t>
            </a:r>
            <a:r>
              <a:rPr lang="ru-RU" dirty="0" smtClean="0">
                <a:solidFill>
                  <a:srgbClr val="0B0080"/>
                </a:solidFill>
                <a:latin typeface="Arial" charset="0"/>
                <a:hlinkClick r:id="rId12" tooltip="Гипотеза"/>
              </a:rPr>
              <a:t>гипотез</a:t>
            </a:r>
            <a:r>
              <a:rPr lang="ru-RU" dirty="0" smtClean="0">
                <a:solidFill>
                  <a:srgbClr val="222222"/>
                </a:solidFill>
                <a:latin typeface="Arial" charset="0"/>
              </a:rPr>
              <a:t>, идей, </a:t>
            </a:r>
            <a:r>
              <a:rPr lang="ru-RU" dirty="0" smtClean="0">
                <a:solidFill>
                  <a:srgbClr val="0B0080"/>
                </a:solidFill>
                <a:latin typeface="Arial" charset="0"/>
                <a:hlinkClick r:id="rId13" tooltip="Открытие"/>
              </a:rPr>
              <a:t>открытий</a:t>
            </a:r>
            <a:r>
              <a:rPr lang="ru-RU" dirty="0" smtClean="0">
                <a:solidFill>
                  <a:srgbClr val="222222"/>
                </a:solidFill>
                <a:latin typeface="Arial" charset="0"/>
              </a:rPr>
              <a:t>, </a:t>
            </a:r>
            <a:r>
              <a:rPr lang="ru-RU" dirty="0" smtClean="0">
                <a:solidFill>
                  <a:srgbClr val="0B0080"/>
                </a:solidFill>
                <a:latin typeface="Arial" charset="0"/>
                <a:hlinkClick r:id="rId14" tooltip="Представление знаний"/>
              </a:rPr>
              <a:t>взглядов</a:t>
            </a:r>
            <a:r>
              <a:rPr lang="ru-RU" dirty="0" smtClean="0">
                <a:solidFill>
                  <a:srgbClr val="222222"/>
                </a:solidFill>
                <a:latin typeface="Arial" charset="0"/>
              </a:rPr>
              <a:t>; может касаться как уже хорошо изученных вопросов, так и находящихся в процессе разработки, «на острие» науки. Таким образом научно-популярные фильмы также популяризируют </a:t>
            </a:r>
            <a:r>
              <a:rPr lang="ru-RU" dirty="0" smtClean="0">
                <a:solidFill>
                  <a:srgbClr val="0B0080"/>
                </a:solidFill>
                <a:latin typeface="Arial" charset="0"/>
                <a:hlinkClick r:id="rId15" tooltip="Научная картина мира"/>
              </a:rPr>
              <a:t>научный подход</a:t>
            </a:r>
            <a:r>
              <a:rPr lang="ru-RU" dirty="0" smtClean="0">
                <a:solidFill>
                  <a:srgbClr val="222222"/>
                </a:solidFill>
                <a:latin typeface="Arial" charset="0"/>
              </a:rPr>
              <a:t> к восприятию окружающей действительности.</a:t>
            </a:r>
            <a:endParaRPr lang="en-US" dirty="0" smtClean="0"/>
          </a:p>
          <a:p>
            <a:endParaRPr lang="en-US" dirty="0"/>
          </a:p>
        </p:txBody>
      </p:sp>
      <p:sp>
        <p:nvSpPr>
          <p:cNvPr id="4" name="Slide Number Placeholder 3"/>
          <p:cNvSpPr>
            <a:spLocks noGrp="1"/>
          </p:cNvSpPr>
          <p:nvPr>
            <p:ph type="sldNum" sz="quarter" idx="10"/>
          </p:nvPr>
        </p:nvSpPr>
        <p:spPr/>
        <p:txBody>
          <a:bodyPr/>
          <a:lstStyle/>
          <a:p>
            <a:fld id="{10F8F9C8-44FD-F640-AA85-2D7DC398EDAE}" type="slidenum">
              <a:rPr lang="en-US" smtClean="0"/>
              <a:t>15</a:t>
            </a:fld>
            <a:endParaRPr lang="en-US"/>
          </a:p>
        </p:txBody>
      </p:sp>
    </p:spTree>
    <p:extLst>
      <p:ext uri="{BB962C8B-B14F-4D97-AF65-F5344CB8AC3E}">
        <p14:creationId xmlns:p14="http://schemas.microsoft.com/office/powerpoint/2010/main" val="1210893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8F9C8-44FD-F640-AA85-2D7DC398EDAE}" type="slidenum">
              <a:rPr lang="en-US" smtClean="0"/>
              <a:t>16</a:t>
            </a:fld>
            <a:endParaRPr lang="en-US"/>
          </a:p>
        </p:txBody>
      </p:sp>
    </p:spTree>
    <p:extLst>
      <p:ext uri="{BB962C8B-B14F-4D97-AF65-F5344CB8AC3E}">
        <p14:creationId xmlns:p14="http://schemas.microsoft.com/office/powerpoint/2010/main" val="724474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b="1" i="0" kern="1200" dirty="0" smtClean="0">
                <a:solidFill>
                  <a:schemeClr val="tx1"/>
                </a:solidFill>
                <a:effectLst/>
                <a:latin typeface="+mn-lt"/>
                <a:ea typeface="+mn-ea"/>
                <a:cs typeface="+mn-cs"/>
              </a:rPr>
              <a:t>Игровое кино</a:t>
            </a:r>
            <a:r>
              <a:rPr lang="ru-RU" sz="1200" b="0" i="0" kern="1200" dirty="0" smtClean="0">
                <a:solidFill>
                  <a:schemeClr val="tx1"/>
                </a:solidFill>
                <a:effectLst/>
                <a:latin typeface="+mn-lt"/>
                <a:ea typeface="+mn-ea"/>
                <a:cs typeface="+mn-cs"/>
              </a:rPr>
              <a:t> — вид </a:t>
            </a:r>
            <a:r>
              <a:rPr lang="ru-RU" sz="1200" b="0" i="0" u="none" strike="noStrike" kern="1200" dirty="0" smtClean="0">
                <a:solidFill>
                  <a:schemeClr val="tx1"/>
                </a:solidFill>
                <a:effectLst/>
                <a:latin typeface="+mn-lt"/>
                <a:ea typeface="+mn-ea"/>
                <a:cs typeface="+mn-cs"/>
                <a:hlinkClick r:id="rId3" tooltip="Киноискусство"/>
              </a:rPr>
              <a:t>киноискусства</a:t>
            </a:r>
            <a:r>
              <a:rPr lang="ru-RU" sz="1200" b="0" i="0" kern="1200" dirty="0" smtClean="0">
                <a:solidFill>
                  <a:schemeClr val="tx1"/>
                </a:solidFill>
                <a:effectLst/>
                <a:latin typeface="+mn-lt"/>
                <a:ea typeface="+mn-ea"/>
                <a:cs typeface="+mn-cs"/>
              </a:rPr>
              <a:t>. Игровой фильм — произведение, имеющее в основе </a:t>
            </a:r>
            <a:r>
              <a:rPr lang="ru-RU" sz="1200" b="0" i="0" u="none" strike="noStrike" kern="1200" dirty="0" smtClean="0">
                <a:solidFill>
                  <a:schemeClr val="tx1"/>
                </a:solidFill>
                <a:effectLst/>
                <a:latin typeface="+mn-lt"/>
                <a:ea typeface="+mn-ea"/>
                <a:cs typeface="+mn-cs"/>
                <a:hlinkClick r:id="rId4" tooltip="Сюжет"/>
              </a:rPr>
              <a:t>сюжет</a:t>
            </a:r>
            <a:r>
              <a:rPr lang="ru-RU" sz="1200" b="0" i="0" kern="1200" dirty="0" smtClean="0">
                <a:solidFill>
                  <a:schemeClr val="tx1"/>
                </a:solidFill>
                <a:effectLst/>
                <a:latin typeface="+mn-lt"/>
                <a:ea typeface="+mn-ea"/>
                <a:cs typeface="+mn-cs"/>
              </a:rPr>
              <a:t>, воплощённый в </a:t>
            </a:r>
            <a:r>
              <a:rPr lang="ru-RU" sz="1200" b="0" i="0" u="none" strike="noStrike" kern="1200" dirty="0" smtClean="0">
                <a:solidFill>
                  <a:schemeClr val="tx1"/>
                </a:solidFill>
                <a:effectLst/>
                <a:latin typeface="+mn-lt"/>
                <a:ea typeface="+mn-ea"/>
                <a:cs typeface="+mn-cs"/>
                <a:hlinkClick r:id="rId5" tooltip="Сценарий"/>
              </a:rPr>
              <a:t>сценарии</a:t>
            </a:r>
            <a:r>
              <a:rPr lang="ru-RU" sz="1200" b="0" i="0" kern="1200" dirty="0" smtClean="0">
                <a:solidFill>
                  <a:schemeClr val="tx1"/>
                </a:solidFill>
                <a:effectLst/>
                <a:latin typeface="+mn-lt"/>
                <a:ea typeface="+mn-ea"/>
                <a:cs typeface="+mn-cs"/>
              </a:rPr>
              <a:t> и интерпретируемый </a:t>
            </a:r>
            <a:r>
              <a:rPr lang="ru-RU" sz="1200" b="0" i="0" u="none" strike="noStrike" kern="1200" dirty="0" smtClean="0">
                <a:solidFill>
                  <a:schemeClr val="tx1"/>
                </a:solidFill>
                <a:effectLst/>
                <a:latin typeface="+mn-lt"/>
                <a:ea typeface="+mn-ea"/>
                <a:cs typeface="+mn-cs"/>
                <a:hlinkClick r:id="rId6" tooltip="Режиссёр"/>
              </a:rPr>
              <a:t>режиссёром</a:t>
            </a:r>
            <a:r>
              <a:rPr lang="ru-RU" sz="1200" b="0" i="0" kern="1200" dirty="0" smtClean="0">
                <a:solidFill>
                  <a:schemeClr val="tx1"/>
                </a:solidFill>
                <a:effectLst/>
                <a:latin typeface="+mn-lt"/>
                <a:ea typeface="+mn-ea"/>
                <a:cs typeface="+mn-cs"/>
              </a:rPr>
              <a:t>, который создаётся с помощью </a:t>
            </a:r>
            <a:r>
              <a:rPr lang="ru-RU" sz="1200" b="0" i="0" u="none" strike="noStrike" kern="1200" dirty="0" smtClean="0">
                <a:solidFill>
                  <a:schemeClr val="tx1"/>
                </a:solidFill>
                <a:effectLst/>
                <a:latin typeface="+mn-lt"/>
                <a:ea typeface="+mn-ea"/>
                <a:cs typeface="+mn-cs"/>
                <a:hlinkClick r:id="rId7" tooltip="Актёрское искусство"/>
              </a:rPr>
              <a:t>актёрской игры</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8" tooltip="Кинооператор"/>
              </a:rPr>
              <a:t>операторского</a:t>
            </a:r>
            <a:r>
              <a:rPr lang="ru-RU" sz="1200" b="0" i="0" kern="1200" dirty="0" smtClean="0">
                <a:solidFill>
                  <a:schemeClr val="tx1"/>
                </a:solidFill>
                <a:effectLst/>
                <a:latin typeface="+mn-lt"/>
                <a:ea typeface="+mn-ea"/>
                <a:cs typeface="+mn-cs"/>
              </a:rPr>
              <a:t> и прочих искусств</a:t>
            </a:r>
            <a:r>
              <a:rPr lang="ru-RU" sz="1200" b="0" i="0" u="none" strike="noStrike" kern="1200" baseline="30000" dirty="0" smtClean="0">
                <a:solidFill>
                  <a:schemeClr val="tx1"/>
                </a:solidFill>
                <a:effectLst/>
                <a:latin typeface="+mn-lt"/>
                <a:ea typeface="+mn-ea"/>
                <a:cs typeface="+mn-cs"/>
                <a:hlinkClick r:id="rId9"/>
              </a:rPr>
              <a:t>[1]</a:t>
            </a:r>
            <a:r>
              <a:rPr lang="ru-RU" sz="1200" b="0" i="0" kern="1200" dirty="0" smtClean="0">
                <a:solidFill>
                  <a:schemeClr val="tx1"/>
                </a:solidFill>
                <a:effectLst/>
                <a:latin typeface="+mn-lt"/>
                <a:ea typeface="+mn-ea"/>
                <a:cs typeface="+mn-cs"/>
              </a:rPr>
              <a:t>. Игровое кино противопоставляется </a:t>
            </a:r>
            <a:r>
              <a:rPr lang="ru-RU" sz="1200" b="0" i="0" u="none" strike="noStrike" kern="1200" dirty="0" smtClean="0">
                <a:solidFill>
                  <a:schemeClr val="tx1"/>
                </a:solidFill>
                <a:effectLst/>
                <a:latin typeface="+mn-lt"/>
                <a:ea typeface="+mn-ea"/>
                <a:cs typeface="+mn-cs"/>
                <a:hlinkClick r:id="rId10" tooltip="Документальное кино"/>
              </a:rPr>
              <a:t>неигровому кино</a:t>
            </a:r>
            <a:r>
              <a:rPr lang="ru-RU" sz="1200" b="0" i="0" kern="1200" dirty="0" smtClean="0">
                <a:solidFill>
                  <a:schemeClr val="tx1"/>
                </a:solidFill>
                <a:effectLst/>
                <a:latin typeface="+mn-lt"/>
                <a:ea typeface="+mn-ea"/>
                <a:cs typeface="+mn-cs"/>
              </a:rPr>
              <a:t>, включающему </a:t>
            </a:r>
            <a:r>
              <a:rPr lang="ru-RU" sz="1200" b="0" i="0" u="none" strike="noStrike" kern="1200" dirty="0" smtClean="0">
                <a:solidFill>
                  <a:schemeClr val="tx1"/>
                </a:solidFill>
                <a:effectLst/>
                <a:latin typeface="+mn-lt"/>
                <a:ea typeface="+mn-ea"/>
                <a:cs typeface="+mn-cs"/>
                <a:hlinkClick r:id="rId10" tooltip="Документальное кино"/>
              </a:rPr>
              <a:t>документальное кино</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11" tooltip="Мультипликация (искусство)"/>
              </a:rPr>
              <a:t>мультипликацию</a:t>
            </a:r>
            <a:r>
              <a:rPr lang="ru-RU" sz="1200" b="0" i="0" kern="1200" dirty="0" smtClean="0">
                <a:solidFill>
                  <a:schemeClr val="tx1"/>
                </a:solidFill>
                <a:effectLst/>
                <a:latin typeface="+mn-lt"/>
                <a:ea typeface="+mn-ea"/>
                <a:cs typeface="+mn-cs"/>
              </a:rPr>
              <a:t> и </a:t>
            </a:r>
            <a:r>
              <a:rPr lang="ru-RU" sz="1200" b="0" i="0" u="none" strike="noStrike" kern="1200" dirty="0" smtClean="0">
                <a:solidFill>
                  <a:schemeClr val="tx1"/>
                </a:solidFill>
                <a:effectLst/>
                <a:latin typeface="+mn-lt"/>
                <a:ea typeface="+mn-ea"/>
                <a:cs typeface="+mn-cs"/>
                <a:hlinkClick r:id="rId12" tooltip="Научно-популярный фильм"/>
              </a:rPr>
              <a:t>научно-популярное кино</a:t>
            </a:r>
            <a:r>
              <a:rPr lang="ru-RU" sz="1200" b="0" i="0" kern="1200" dirty="0" smtClean="0">
                <a:solidFill>
                  <a:schemeClr val="tx1"/>
                </a:solidFill>
                <a:effectLst/>
                <a:latin typeface="+mn-lt"/>
                <a:ea typeface="+mn-ea"/>
                <a:cs typeface="+mn-cs"/>
              </a:rPr>
              <a:t>. В отдельных фильмах возможно смешение игры актёров и </a:t>
            </a:r>
            <a:r>
              <a:rPr lang="ru-RU" sz="1200" b="0" i="0" kern="1200" dirty="0" err="1" smtClean="0">
                <a:solidFill>
                  <a:schemeClr val="tx1"/>
                </a:solidFill>
                <a:effectLst/>
                <a:latin typeface="+mn-lt"/>
                <a:ea typeface="+mn-ea"/>
                <a:cs typeface="+mn-cs"/>
              </a:rPr>
              <a:t>документалистики</a:t>
            </a:r>
            <a:r>
              <a:rPr lang="ru-RU" sz="1200" b="0" i="0" kern="1200" dirty="0" smtClean="0">
                <a:solidFill>
                  <a:schemeClr val="tx1"/>
                </a:solidFill>
                <a:effectLst/>
                <a:latin typeface="+mn-lt"/>
                <a:ea typeface="+mn-ea"/>
                <a:cs typeface="+mn-cs"/>
              </a:rPr>
              <a:t> (художественно-документальное кино)</a:t>
            </a:r>
            <a:r>
              <a:rPr lang="ru-RU" sz="1200" b="0" i="0" u="none" strike="noStrike" kern="1200" baseline="30000" dirty="0" smtClean="0">
                <a:solidFill>
                  <a:schemeClr val="tx1"/>
                </a:solidFill>
                <a:effectLst/>
                <a:latin typeface="+mn-lt"/>
                <a:ea typeface="+mn-ea"/>
                <a:cs typeface="+mn-cs"/>
                <a:hlinkClick r:id="rId13"/>
              </a:rPr>
              <a:t>[2]</a:t>
            </a:r>
            <a:r>
              <a:rPr lang="ru-RU" sz="1200" b="0" i="0" kern="1200" dirty="0" smtClean="0">
                <a:solidFill>
                  <a:schemeClr val="tx1"/>
                </a:solidFill>
                <a:effectLst/>
                <a:latin typeface="+mn-lt"/>
                <a:ea typeface="+mn-ea"/>
                <a:cs typeface="+mn-cs"/>
              </a:rPr>
              <a:t>. Также возможно создание мультфильмов с включением игры актёров (например, «</a:t>
            </a:r>
            <a:r>
              <a:rPr lang="ru-RU" sz="1200" b="0" i="0" u="none" strike="noStrike" kern="1200" dirty="0" smtClean="0">
                <a:solidFill>
                  <a:schemeClr val="tx1"/>
                </a:solidFill>
                <a:effectLst/>
                <a:latin typeface="+mn-lt"/>
                <a:ea typeface="+mn-ea"/>
                <a:cs typeface="+mn-cs"/>
                <a:hlinkClick r:id="rId14" tooltip="Новый Гулливер"/>
              </a:rPr>
              <a:t>Новый Гулливер</a:t>
            </a:r>
            <a:r>
              <a:rPr lang="ru-RU" sz="1200" b="0" i="0" kern="1200" dirty="0" smtClean="0">
                <a:solidFill>
                  <a:schemeClr val="tx1"/>
                </a:solidFill>
                <a:effectLst/>
                <a:latin typeface="+mn-lt"/>
                <a:ea typeface="+mn-ea"/>
                <a:cs typeface="+mn-cs"/>
              </a:rPr>
              <a:t>», «</a:t>
            </a:r>
            <a:r>
              <a:rPr lang="ru-RU" sz="1200" b="0" i="0" u="none" strike="noStrike" kern="1200" dirty="0" smtClean="0">
                <a:solidFill>
                  <a:schemeClr val="tx1"/>
                </a:solidFill>
                <a:effectLst/>
                <a:latin typeface="+mn-lt"/>
                <a:ea typeface="+mn-ea"/>
                <a:cs typeface="+mn-cs"/>
                <a:hlinkClick r:id="rId15" tooltip="Кто подставил кролика Роджера"/>
              </a:rPr>
              <a:t>Кто подставил кролика Роджера</a:t>
            </a:r>
            <a:r>
              <a:rPr lang="ru-RU" sz="1200" b="0" i="0" kern="1200" dirty="0" smtClean="0">
                <a:solidFill>
                  <a:schemeClr val="tx1"/>
                </a:solidFill>
                <a:effectLst/>
                <a:latin typeface="+mn-lt"/>
                <a:ea typeface="+mn-ea"/>
                <a:cs typeface="+mn-cs"/>
              </a:rPr>
              <a:t>»), и участие актёров в научно-популярных фильмах.</a:t>
            </a:r>
            <a:endParaRPr lang="en-US" dirty="0"/>
          </a:p>
        </p:txBody>
      </p:sp>
      <p:sp>
        <p:nvSpPr>
          <p:cNvPr id="4" name="Slide Number Placeholder 3"/>
          <p:cNvSpPr>
            <a:spLocks noGrp="1"/>
          </p:cNvSpPr>
          <p:nvPr>
            <p:ph type="sldNum" sz="quarter" idx="10"/>
          </p:nvPr>
        </p:nvSpPr>
        <p:spPr/>
        <p:txBody>
          <a:bodyPr/>
          <a:lstStyle/>
          <a:p>
            <a:fld id="{10F8F9C8-44FD-F640-AA85-2D7DC398EDAE}" type="slidenum">
              <a:rPr lang="en-US" smtClean="0"/>
              <a:t>17</a:t>
            </a:fld>
            <a:endParaRPr lang="en-US"/>
          </a:p>
        </p:txBody>
      </p:sp>
    </p:spTree>
    <p:extLst>
      <p:ext uri="{BB962C8B-B14F-4D97-AF65-F5344CB8AC3E}">
        <p14:creationId xmlns:p14="http://schemas.microsoft.com/office/powerpoint/2010/main" val="1795634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F8F9C8-44FD-F640-AA85-2D7DC398EDAE}" type="slidenum">
              <a:rPr lang="en-US" smtClean="0"/>
              <a:t>18</a:t>
            </a:fld>
            <a:endParaRPr lang="en-US"/>
          </a:p>
        </p:txBody>
      </p:sp>
    </p:spTree>
    <p:extLst>
      <p:ext uri="{BB962C8B-B14F-4D97-AF65-F5344CB8AC3E}">
        <p14:creationId xmlns:p14="http://schemas.microsoft.com/office/powerpoint/2010/main" val="953277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297251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Freeform 5"/>
          <p:cNvSpPr>
            <a:spLocks/>
          </p:cNvSpPr>
          <p:nvPr userDrawn="1"/>
        </p:nvSpPr>
        <p:spPr bwMode="auto">
          <a:xfrm flipH="1">
            <a:off x="10486489" y="1"/>
            <a:ext cx="1705511" cy="17055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alpha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5"/>
          <p:cNvSpPr>
            <a:spLocks/>
          </p:cNvSpPr>
          <p:nvPr userDrawn="1"/>
        </p:nvSpPr>
        <p:spPr bwMode="auto">
          <a:xfrm flipH="1">
            <a:off x="9597006" y="1135987"/>
            <a:ext cx="617966" cy="61796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alpha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5"/>
          <p:cNvSpPr>
            <a:spLocks/>
          </p:cNvSpPr>
          <p:nvPr userDrawn="1"/>
        </p:nvSpPr>
        <p:spPr bwMode="auto">
          <a:xfrm flipH="1">
            <a:off x="9229806" y="570065"/>
            <a:ext cx="422939" cy="42293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alpha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5"/>
          <p:cNvSpPr>
            <a:spLocks/>
          </p:cNvSpPr>
          <p:nvPr userDrawn="1"/>
        </p:nvSpPr>
        <p:spPr bwMode="auto">
          <a:xfrm flipH="1">
            <a:off x="8645427" y="1311026"/>
            <a:ext cx="680062" cy="680062"/>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alpha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5"/>
          <p:cNvSpPr>
            <a:spLocks/>
          </p:cNvSpPr>
          <p:nvPr userDrawn="1"/>
        </p:nvSpPr>
        <p:spPr bwMode="auto">
          <a:xfrm flipH="1">
            <a:off x="9905989" y="406092"/>
            <a:ext cx="327946" cy="32794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alpha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5"/>
          <p:cNvSpPr>
            <a:spLocks/>
          </p:cNvSpPr>
          <p:nvPr userDrawn="1"/>
        </p:nvSpPr>
        <p:spPr bwMode="auto">
          <a:xfrm flipH="1">
            <a:off x="10065906" y="1968947"/>
            <a:ext cx="841167" cy="841167"/>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alpha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5"/>
          <p:cNvSpPr>
            <a:spLocks/>
          </p:cNvSpPr>
          <p:nvPr userDrawn="1"/>
        </p:nvSpPr>
        <p:spPr bwMode="auto">
          <a:xfrm flipH="1">
            <a:off x="11127460" y="1863888"/>
            <a:ext cx="422939" cy="42293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alpha val="75000"/>
            </a:schemeClr>
          </a:solidFill>
          <a:ln>
            <a:noFill/>
          </a:ln>
        </p:spPr>
        <p:txBody>
          <a:bodyPr vert="horz" wrap="square" lIns="91440" tIns="45720" rIns="91440" bIns="45720" numCol="1" anchor="t" anchorCtr="0" compatLnSpc="1">
            <a:prstTxWarp prst="textNoShape">
              <a:avLst/>
            </a:prstTxWarp>
          </a:bodyPr>
          <a:lstStyle/>
          <a:p>
            <a:endParaRPr lang="id-ID"/>
          </a:p>
        </p:txBody>
      </p:sp>
    </p:spTree>
    <p:extLst>
      <p:ext uri="{BB962C8B-B14F-4D97-AF65-F5344CB8AC3E}">
        <p14:creationId xmlns:p14="http://schemas.microsoft.com/office/powerpoint/2010/main" val="1646739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1119221"/>
            <a:ext cx="12192000" cy="4619559"/>
          </a:xfrm>
        </p:spPr>
        <p:txBody>
          <a:bodyPr>
            <a:normAutofit/>
          </a:bodyPr>
          <a:lstStyle>
            <a:lvl1pPr>
              <a:defRPr sz="1600"/>
            </a:lvl1pPr>
          </a:lstStyle>
          <a:p>
            <a:endParaRPr lang="id-ID"/>
          </a:p>
        </p:txBody>
      </p:sp>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pPr algn="ctr"/>
              <a:t>‹#›</a:t>
            </a:fld>
            <a:endParaRPr lang="id-ID" sz="1800" dirty="0">
              <a:solidFill>
                <a:schemeClr val="bg1"/>
              </a:solidFill>
            </a:endParaRPr>
          </a:p>
        </p:txBody>
      </p:sp>
      <p:sp>
        <p:nvSpPr>
          <p:cNvPr id="36" name="TextBox 35"/>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37" name="Group 36"/>
          <p:cNvGrpSpPr/>
          <p:nvPr userDrawn="1"/>
        </p:nvGrpSpPr>
        <p:grpSpPr>
          <a:xfrm>
            <a:off x="347419" y="6409324"/>
            <a:ext cx="224082" cy="221156"/>
            <a:chOff x="4328868" y="5502988"/>
            <a:chExt cx="500307" cy="493774"/>
          </a:xfrm>
        </p:grpSpPr>
        <p:sp>
          <p:nvSpPr>
            <p:cNvPr id="38" name="Freeform 3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9" name="Freeform 3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0" name="Group 39"/>
          <p:cNvGrpSpPr/>
          <p:nvPr userDrawn="1"/>
        </p:nvGrpSpPr>
        <p:grpSpPr>
          <a:xfrm flipH="1">
            <a:off x="657355" y="6409324"/>
            <a:ext cx="224082" cy="221156"/>
            <a:chOff x="4328868" y="5502988"/>
            <a:chExt cx="500307" cy="493774"/>
          </a:xfrm>
        </p:grpSpPr>
        <p:sp>
          <p:nvSpPr>
            <p:cNvPr id="41" name="Freeform 4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2" name="Freeform 4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85740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P spid="36"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pPr algn="ctr"/>
              <a:t>‹#›</a:t>
            </a:fld>
            <a:endParaRPr lang="id-ID" sz="1800" dirty="0">
              <a:solidFill>
                <a:schemeClr val="bg1"/>
              </a:solidFill>
            </a:endParaRPr>
          </a:p>
        </p:txBody>
      </p:sp>
      <p:sp>
        <p:nvSpPr>
          <p:cNvPr id="3" name="Picture Placeholder 2"/>
          <p:cNvSpPr>
            <a:spLocks noGrp="1"/>
          </p:cNvSpPr>
          <p:nvPr>
            <p:ph type="pic" sz="quarter" idx="10"/>
          </p:nvPr>
        </p:nvSpPr>
        <p:spPr>
          <a:xfrm>
            <a:off x="1843455" y="1334377"/>
            <a:ext cx="1799490" cy="1799490"/>
          </a:xfrm>
          <a:prstGeom prst="ellipse">
            <a:avLst/>
          </a:prstGeom>
        </p:spPr>
        <p:txBody>
          <a:bodyPr>
            <a:normAutofit/>
          </a:bodyPr>
          <a:lstStyle>
            <a:lvl1pPr>
              <a:defRPr sz="1800">
                <a:solidFill>
                  <a:schemeClr val="bg1"/>
                </a:solidFill>
              </a:defRPr>
            </a:lvl1pPr>
          </a:lstStyle>
          <a:p>
            <a:endParaRPr lang="id-ID" dirty="0"/>
          </a:p>
        </p:txBody>
      </p:sp>
    </p:spTree>
    <p:extLst>
      <p:ext uri="{BB962C8B-B14F-4D97-AF65-F5344CB8AC3E}">
        <p14:creationId xmlns:p14="http://schemas.microsoft.com/office/powerpoint/2010/main" val="210278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17" name="Freeform 16"/>
          <p:cNvSpPr/>
          <p:nvPr userDrawn="1"/>
        </p:nvSpPr>
        <p:spPr>
          <a:xfrm flipH="1">
            <a:off x="6183905" y="0"/>
            <a:ext cx="6008095" cy="6858000"/>
          </a:xfrm>
          <a:custGeom>
            <a:avLst/>
            <a:gdLst>
              <a:gd name="connsiteX0" fmla="*/ 0 w 6008095"/>
              <a:gd name="connsiteY0" fmla="*/ 0 h 6858000"/>
              <a:gd name="connsiteX1" fmla="*/ 5486400 w 6008095"/>
              <a:gd name="connsiteY1" fmla="*/ 0 h 6858000"/>
              <a:gd name="connsiteX2" fmla="*/ 5486400 w 6008095"/>
              <a:gd name="connsiteY2" fmla="*/ 2910632 h 6858000"/>
              <a:gd name="connsiteX3" fmla="*/ 5504569 w 6008095"/>
              <a:gd name="connsiteY3" fmla="*/ 2925475 h 6858000"/>
              <a:gd name="connsiteX4" fmla="*/ 6008095 w 6008095"/>
              <a:gd name="connsiteY4" fmla="*/ 3429001 h 6858000"/>
              <a:gd name="connsiteX5" fmla="*/ 5504569 w 6008095"/>
              <a:gd name="connsiteY5" fmla="*/ 3932527 h 6858000"/>
              <a:gd name="connsiteX6" fmla="*/ 5486400 w 6008095"/>
              <a:gd name="connsiteY6" fmla="*/ 3947370 h 6858000"/>
              <a:gd name="connsiteX7" fmla="*/ 5486400 w 6008095"/>
              <a:gd name="connsiteY7" fmla="*/ 6858000 h 6858000"/>
              <a:gd name="connsiteX8" fmla="*/ 0 w 6008095"/>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8095" h="6858000">
                <a:moveTo>
                  <a:pt x="0" y="0"/>
                </a:moveTo>
                <a:lnTo>
                  <a:pt x="5486400" y="0"/>
                </a:lnTo>
                <a:lnTo>
                  <a:pt x="5486400" y="2910632"/>
                </a:lnTo>
                <a:lnTo>
                  <a:pt x="5504569" y="2925475"/>
                </a:lnTo>
                <a:cubicBezTo>
                  <a:pt x="6008095" y="3429001"/>
                  <a:pt x="6008095" y="3429001"/>
                  <a:pt x="6008095" y="3429001"/>
                </a:cubicBezTo>
                <a:cubicBezTo>
                  <a:pt x="5504569" y="3932527"/>
                  <a:pt x="5504569" y="3932527"/>
                  <a:pt x="5504569" y="3932527"/>
                </a:cubicBezTo>
                <a:lnTo>
                  <a:pt x="5486400" y="3947370"/>
                </a:lnTo>
                <a:lnTo>
                  <a:pt x="5486400" y="6858000"/>
                </a:lnTo>
                <a:lnTo>
                  <a:pt x="0" y="6858000"/>
                </a:lnTo>
                <a:close/>
              </a:path>
            </a:pathLst>
          </a:custGeom>
          <a:pattFill prst="pct5">
            <a:fgClr>
              <a:schemeClr val="tx2">
                <a:lumMod val="75000"/>
              </a:schemeClr>
            </a:fgClr>
            <a:bgClr>
              <a:schemeClr val="tx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accent1">
                    <a:lumMod val="50000"/>
                  </a:schemeClr>
                </a:solidFill>
              </a:rPr>
              <a:pPr algn="ctr"/>
              <a:t>‹#›</a:t>
            </a:fld>
            <a:endParaRPr lang="id-ID" sz="1800" dirty="0">
              <a:solidFill>
                <a:schemeClr val="accent1">
                  <a:lumMod val="50000"/>
                </a:schemeClr>
              </a:solidFill>
            </a:endParaRPr>
          </a:p>
        </p:txBody>
      </p:sp>
      <p:sp>
        <p:nvSpPr>
          <p:cNvPr id="3" name="Picture Placeholder 2"/>
          <p:cNvSpPr>
            <a:spLocks noGrp="1"/>
          </p:cNvSpPr>
          <p:nvPr>
            <p:ph type="pic" sz="quarter" idx="10"/>
          </p:nvPr>
        </p:nvSpPr>
        <p:spPr>
          <a:xfrm>
            <a:off x="8657220" y="1334377"/>
            <a:ext cx="1799490" cy="1799490"/>
          </a:xfrm>
          <a:prstGeom prst="ellipse">
            <a:avLst/>
          </a:prstGeom>
        </p:spPr>
        <p:txBody>
          <a:bodyPr>
            <a:normAutofit/>
          </a:bodyPr>
          <a:lstStyle>
            <a:lvl1pPr>
              <a:defRPr sz="1800">
                <a:solidFill>
                  <a:schemeClr val="bg1"/>
                </a:solidFill>
              </a:defRPr>
            </a:lvl1pPr>
          </a:lstStyle>
          <a:p>
            <a:endParaRPr lang="id-ID" dirty="0"/>
          </a:p>
        </p:txBody>
      </p:sp>
    </p:spTree>
    <p:extLst>
      <p:ext uri="{BB962C8B-B14F-4D97-AF65-F5344CB8AC3E}">
        <p14:creationId xmlns:p14="http://schemas.microsoft.com/office/powerpoint/2010/main" val="136645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par>
                          <p:cTn id="56" fill="hold">
                            <p:stCondLst>
                              <p:cond delay="1000"/>
                            </p:stCondLst>
                            <p:childTnLst>
                              <p:par>
                                <p:cTn id="57" presetID="2" presetClass="entr" presetSubtype="2"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1+#ppt_w/2"/>
                                          </p:val>
                                        </p:tav>
                                        <p:tav tm="100000">
                                          <p:val>
                                            <p:strVal val="#ppt_x"/>
                                          </p:val>
                                        </p:tav>
                                      </p:tavLst>
                                    </p:anim>
                                    <p:anim calcmode="lin" valueType="num">
                                      <p:cBhvr additive="base">
                                        <p:cTn id="6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4" name="Group 13"/>
          <p:cNvGrpSpPr/>
          <p:nvPr userDrawn="1"/>
        </p:nvGrpSpPr>
        <p:grpSpPr>
          <a:xfrm flipH="1">
            <a:off x="1036725" y="1090208"/>
            <a:ext cx="93144" cy="590448"/>
            <a:chOff x="7711341" y="589735"/>
            <a:chExt cx="93144" cy="590448"/>
          </a:xfrm>
        </p:grpSpPr>
        <p:sp>
          <p:nvSpPr>
            <p:cNvPr id="15" name="Freeform 5"/>
            <p:cNvSpPr>
              <a:spLocks/>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5"/>
            <p:cNvSpPr>
              <a:spLocks/>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5"/>
            <p:cNvSpPr>
              <a:spLocks/>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5"/>
            <p:cNvSpPr>
              <a:spLocks/>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5"/>
            <p:cNvSpPr>
              <a:spLocks/>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20"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pPr algn="ctr"/>
              <a:t>‹#›</a:t>
            </a:fld>
            <a:endParaRPr lang="id-ID" sz="1800" dirty="0">
              <a:solidFill>
                <a:schemeClr val="bg1"/>
              </a:solidFill>
            </a:endParaRPr>
          </a:p>
        </p:txBody>
      </p:sp>
      <p:sp>
        <p:nvSpPr>
          <p:cNvPr id="5" name="Picture Placeholder 4"/>
          <p:cNvSpPr>
            <a:spLocks noGrp="1"/>
          </p:cNvSpPr>
          <p:nvPr>
            <p:ph type="pic" sz="quarter" idx="10"/>
          </p:nvPr>
        </p:nvSpPr>
        <p:spPr>
          <a:xfrm>
            <a:off x="1765089" y="3450300"/>
            <a:ext cx="1454321" cy="3401283"/>
          </a:xfrm>
          <a:custGeom>
            <a:avLst/>
            <a:gdLst>
              <a:gd name="connsiteX0" fmla="*/ 0 w 1536700"/>
              <a:gd name="connsiteY0" fmla="*/ 0 h 3260725"/>
              <a:gd name="connsiteX1" fmla="*/ 1536700 w 1536700"/>
              <a:gd name="connsiteY1" fmla="*/ 0 h 3260725"/>
              <a:gd name="connsiteX2" fmla="*/ 1536700 w 1536700"/>
              <a:gd name="connsiteY2" fmla="*/ 3260725 h 3260725"/>
              <a:gd name="connsiteX3" fmla="*/ 0 w 1536700"/>
              <a:gd name="connsiteY3" fmla="*/ 3260725 h 3260725"/>
              <a:gd name="connsiteX4" fmla="*/ 0 w 1536700"/>
              <a:gd name="connsiteY4" fmla="*/ 0 h 3260725"/>
              <a:gd name="connsiteX0" fmla="*/ 0 w 1536700"/>
              <a:gd name="connsiteY0" fmla="*/ 0 h 3260725"/>
              <a:gd name="connsiteX1" fmla="*/ 1528074 w 1536700"/>
              <a:gd name="connsiteY1" fmla="*/ 250166 h 3260725"/>
              <a:gd name="connsiteX2" fmla="*/ 1536700 w 1536700"/>
              <a:gd name="connsiteY2" fmla="*/ 3260725 h 3260725"/>
              <a:gd name="connsiteX3" fmla="*/ 0 w 1536700"/>
              <a:gd name="connsiteY3" fmla="*/ 3260725 h 3260725"/>
              <a:gd name="connsiteX4" fmla="*/ 0 w 1536700"/>
              <a:gd name="connsiteY4" fmla="*/ 0 h 3260725"/>
              <a:gd name="connsiteX0" fmla="*/ 0 w 1536700"/>
              <a:gd name="connsiteY0" fmla="*/ 0 h 3260725"/>
              <a:gd name="connsiteX1" fmla="*/ 1528074 w 1536700"/>
              <a:gd name="connsiteY1" fmla="*/ 250166 h 3260725"/>
              <a:gd name="connsiteX2" fmla="*/ 1536700 w 1536700"/>
              <a:gd name="connsiteY2" fmla="*/ 3260725 h 3260725"/>
              <a:gd name="connsiteX3" fmla="*/ 0 w 1536700"/>
              <a:gd name="connsiteY3" fmla="*/ 3260725 h 3260725"/>
              <a:gd name="connsiteX4" fmla="*/ 0 w 1536700"/>
              <a:gd name="connsiteY4" fmla="*/ 0 h 3260725"/>
              <a:gd name="connsiteX0" fmla="*/ 0 w 1536700"/>
              <a:gd name="connsiteY0" fmla="*/ 0 h 3321109"/>
              <a:gd name="connsiteX1" fmla="*/ 1528074 w 1536700"/>
              <a:gd name="connsiteY1" fmla="*/ 250166 h 3321109"/>
              <a:gd name="connsiteX2" fmla="*/ 1536700 w 1536700"/>
              <a:gd name="connsiteY2" fmla="*/ 3321109 h 3321109"/>
              <a:gd name="connsiteX3" fmla="*/ 0 w 1536700"/>
              <a:gd name="connsiteY3" fmla="*/ 3260725 h 3321109"/>
              <a:gd name="connsiteX4" fmla="*/ 0 w 1536700"/>
              <a:gd name="connsiteY4" fmla="*/ 0 h 33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700" h="3321109">
                <a:moveTo>
                  <a:pt x="0" y="0"/>
                </a:moveTo>
                <a:lnTo>
                  <a:pt x="1528074" y="250166"/>
                </a:lnTo>
                <a:cubicBezTo>
                  <a:pt x="1530949" y="1253686"/>
                  <a:pt x="1533825" y="2317589"/>
                  <a:pt x="1536700" y="3321109"/>
                </a:cubicBezTo>
                <a:lnTo>
                  <a:pt x="0" y="3260725"/>
                </a:lnTo>
                <a:lnTo>
                  <a:pt x="0" y="0"/>
                </a:lnTo>
                <a:close/>
              </a:path>
            </a:pathLst>
          </a:custGeom>
        </p:spPr>
        <p:txBody>
          <a:bodyPr>
            <a:normAutofit/>
          </a:bodyPr>
          <a:lstStyle>
            <a:lvl1pPr>
              <a:defRPr sz="2000">
                <a:solidFill>
                  <a:schemeClr val="bg1"/>
                </a:solidFill>
              </a:defRPr>
            </a:lvl1pPr>
          </a:lstStyle>
          <a:p>
            <a:endParaRPr lang="id-ID" dirty="0"/>
          </a:p>
        </p:txBody>
      </p:sp>
      <p:sp>
        <p:nvSpPr>
          <p:cNvPr id="82" name="Picture Placeholder 4"/>
          <p:cNvSpPr>
            <a:spLocks noGrp="1"/>
          </p:cNvSpPr>
          <p:nvPr>
            <p:ph type="pic" sz="quarter" idx="11"/>
          </p:nvPr>
        </p:nvSpPr>
        <p:spPr>
          <a:xfrm>
            <a:off x="3422499" y="2939494"/>
            <a:ext cx="1765487" cy="4129020"/>
          </a:xfrm>
          <a:custGeom>
            <a:avLst/>
            <a:gdLst>
              <a:gd name="connsiteX0" fmla="*/ 0 w 1536700"/>
              <a:gd name="connsiteY0" fmla="*/ 0 h 3260725"/>
              <a:gd name="connsiteX1" fmla="*/ 1536700 w 1536700"/>
              <a:gd name="connsiteY1" fmla="*/ 0 h 3260725"/>
              <a:gd name="connsiteX2" fmla="*/ 1536700 w 1536700"/>
              <a:gd name="connsiteY2" fmla="*/ 3260725 h 3260725"/>
              <a:gd name="connsiteX3" fmla="*/ 0 w 1536700"/>
              <a:gd name="connsiteY3" fmla="*/ 3260725 h 3260725"/>
              <a:gd name="connsiteX4" fmla="*/ 0 w 1536700"/>
              <a:gd name="connsiteY4" fmla="*/ 0 h 3260725"/>
              <a:gd name="connsiteX0" fmla="*/ 0 w 1536700"/>
              <a:gd name="connsiteY0" fmla="*/ 0 h 3260725"/>
              <a:gd name="connsiteX1" fmla="*/ 1528074 w 1536700"/>
              <a:gd name="connsiteY1" fmla="*/ 250166 h 3260725"/>
              <a:gd name="connsiteX2" fmla="*/ 1536700 w 1536700"/>
              <a:gd name="connsiteY2" fmla="*/ 3260725 h 3260725"/>
              <a:gd name="connsiteX3" fmla="*/ 0 w 1536700"/>
              <a:gd name="connsiteY3" fmla="*/ 3260725 h 3260725"/>
              <a:gd name="connsiteX4" fmla="*/ 0 w 1536700"/>
              <a:gd name="connsiteY4" fmla="*/ 0 h 3260725"/>
              <a:gd name="connsiteX0" fmla="*/ 0 w 1536700"/>
              <a:gd name="connsiteY0" fmla="*/ 0 h 3260725"/>
              <a:gd name="connsiteX1" fmla="*/ 1528074 w 1536700"/>
              <a:gd name="connsiteY1" fmla="*/ 250166 h 3260725"/>
              <a:gd name="connsiteX2" fmla="*/ 1536700 w 1536700"/>
              <a:gd name="connsiteY2" fmla="*/ 3260725 h 3260725"/>
              <a:gd name="connsiteX3" fmla="*/ 0 w 1536700"/>
              <a:gd name="connsiteY3" fmla="*/ 3260725 h 3260725"/>
              <a:gd name="connsiteX4" fmla="*/ 0 w 1536700"/>
              <a:gd name="connsiteY4" fmla="*/ 0 h 3260725"/>
              <a:gd name="connsiteX0" fmla="*/ 0 w 1536700"/>
              <a:gd name="connsiteY0" fmla="*/ 0 h 3321109"/>
              <a:gd name="connsiteX1" fmla="*/ 1528074 w 1536700"/>
              <a:gd name="connsiteY1" fmla="*/ 250166 h 3321109"/>
              <a:gd name="connsiteX2" fmla="*/ 1536700 w 1536700"/>
              <a:gd name="connsiteY2" fmla="*/ 3321109 h 3321109"/>
              <a:gd name="connsiteX3" fmla="*/ 0 w 1536700"/>
              <a:gd name="connsiteY3" fmla="*/ 3260725 h 3321109"/>
              <a:gd name="connsiteX4" fmla="*/ 0 w 1536700"/>
              <a:gd name="connsiteY4" fmla="*/ 0 h 33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700" h="3321109">
                <a:moveTo>
                  <a:pt x="0" y="0"/>
                </a:moveTo>
                <a:lnTo>
                  <a:pt x="1528074" y="250166"/>
                </a:lnTo>
                <a:cubicBezTo>
                  <a:pt x="1530949" y="1253686"/>
                  <a:pt x="1533825" y="2317589"/>
                  <a:pt x="1536700" y="3321109"/>
                </a:cubicBezTo>
                <a:lnTo>
                  <a:pt x="0" y="3260725"/>
                </a:lnTo>
                <a:lnTo>
                  <a:pt x="0" y="0"/>
                </a:lnTo>
                <a:close/>
              </a:path>
            </a:pathLst>
          </a:custGeom>
        </p:spPr>
        <p:txBody>
          <a:bodyPr>
            <a:normAutofit/>
          </a:bodyPr>
          <a:lstStyle>
            <a:lvl1pPr>
              <a:defRPr sz="2000">
                <a:solidFill>
                  <a:schemeClr val="bg1"/>
                </a:solidFill>
              </a:defRPr>
            </a:lvl1pPr>
          </a:lstStyle>
          <a:p>
            <a:endParaRPr lang="id-ID" dirty="0"/>
          </a:p>
        </p:txBody>
      </p:sp>
    </p:spTree>
    <p:extLst>
      <p:ext uri="{BB962C8B-B14F-4D97-AF65-F5344CB8AC3E}">
        <p14:creationId xmlns:p14="http://schemas.microsoft.com/office/powerpoint/2010/main" val="358596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1"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up)">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3" name="Rectangle 32"/>
          <p:cNvSpPr/>
          <p:nvPr userDrawn="1"/>
        </p:nvSpPr>
        <p:spPr>
          <a:xfrm>
            <a:off x="0" y="-6417"/>
            <a:ext cx="12192000" cy="6858000"/>
          </a:xfrm>
          <a:prstGeom prst="rect">
            <a:avLst/>
          </a:prstGeom>
          <a:solidFill>
            <a:schemeClr val="tx2">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4" name="Group 13"/>
          <p:cNvGrpSpPr/>
          <p:nvPr userDrawn="1"/>
        </p:nvGrpSpPr>
        <p:grpSpPr>
          <a:xfrm flipH="1">
            <a:off x="1036725" y="1090208"/>
            <a:ext cx="93144" cy="590448"/>
            <a:chOff x="7711341" y="589735"/>
            <a:chExt cx="93144" cy="590448"/>
          </a:xfrm>
        </p:grpSpPr>
        <p:sp>
          <p:nvSpPr>
            <p:cNvPr id="15" name="Freeform 5"/>
            <p:cNvSpPr>
              <a:spLocks/>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5"/>
            <p:cNvSpPr>
              <a:spLocks/>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5"/>
            <p:cNvSpPr>
              <a:spLocks/>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5"/>
            <p:cNvSpPr>
              <a:spLocks/>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5"/>
            <p:cNvSpPr>
              <a:spLocks/>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20"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pPr algn="ctr"/>
              <a:t>‹#›</a:t>
            </a:fld>
            <a:endParaRPr lang="id-ID" sz="1800" dirty="0">
              <a:solidFill>
                <a:schemeClr val="bg1"/>
              </a:solidFill>
            </a:endParaRPr>
          </a:p>
        </p:txBody>
      </p:sp>
      <p:sp>
        <p:nvSpPr>
          <p:cNvPr id="5" name="Picture Placeholder 4"/>
          <p:cNvSpPr>
            <a:spLocks noGrp="1"/>
          </p:cNvSpPr>
          <p:nvPr>
            <p:ph type="pic" sz="quarter" idx="10"/>
          </p:nvPr>
        </p:nvSpPr>
        <p:spPr>
          <a:xfrm>
            <a:off x="1765089" y="3450300"/>
            <a:ext cx="1454321" cy="3401283"/>
          </a:xfrm>
          <a:custGeom>
            <a:avLst/>
            <a:gdLst>
              <a:gd name="connsiteX0" fmla="*/ 0 w 1536700"/>
              <a:gd name="connsiteY0" fmla="*/ 0 h 3260725"/>
              <a:gd name="connsiteX1" fmla="*/ 1536700 w 1536700"/>
              <a:gd name="connsiteY1" fmla="*/ 0 h 3260725"/>
              <a:gd name="connsiteX2" fmla="*/ 1536700 w 1536700"/>
              <a:gd name="connsiteY2" fmla="*/ 3260725 h 3260725"/>
              <a:gd name="connsiteX3" fmla="*/ 0 w 1536700"/>
              <a:gd name="connsiteY3" fmla="*/ 3260725 h 3260725"/>
              <a:gd name="connsiteX4" fmla="*/ 0 w 1536700"/>
              <a:gd name="connsiteY4" fmla="*/ 0 h 3260725"/>
              <a:gd name="connsiteX0" fmla="*/ 0 w 1536700"/>
              <a:gd name="connsiteY0" fmla="*/ 0 h 3260725"/>
              <a:gd name="connsiteX1" fmla="*/ 1528074 w 1536700"/>
              <a:gd name="connsiteY1" fmla="*/ 250166 h 3260725"/>
              <a:gd name="connsiteX2" fmla="*/ 1536700 w 1536700"/>
              <a:gd name="connsiteY2" fmla="*/ 3260725 h 3260725"/>
              <a:gd name="connsiteX3" fmla="*/ 0 w 1536700"/>
              <a:gd name="connsiteY3" fmla="*/ 3260725 h 3260725"/>
              <a:gd name="connsiteX4" fmla="*/ 0 w 1536700"/>
              <a:gd name="connsiteY4" fmla="*/ 0 h 3260725"/>
              <a:gd name="connsiteX0" fmla="*/ 0 w 1536700"/>
              <a:gd name="connsiteY0" fmla="*/ 0 h 3260725"/>
              <a:gd name="connsiteX1" fmla="*/ 1528074 w 1536700"/>
              <a:gd name="connsiteY1" fmla="*/ 250166 h 3260725"/>
              <a:gd name="connsiteX2" fmla="*/ 1536700 w 1536700"/>
              <a:gd name="connsiteY2" fmla="*/ 3260725 h 3260725"/>
              <a:gd name="connsiteX3" fmla="*/ 0 w 1536700"/>
              <a:gd name="connsiteY3" fmla="*/ 3260725 h 3260725"/>
              <a:gd name="connsiteX4" fmla="*/ 0 w 1536700"/>
              <a:gd name="connsiteY4" fmla="*/ 0 h 3260725"/>
              <a:gd name="connsiteX0" fmla="*/ 0 w 1536700"/>
              <a:gd name="connsiteY0" fmla="*/ 0 h 3321109"/>
              <a:gd name="connsiteX1" fmla="*/ 1528074 w 1536700"/>
              <a:gd name="connsiteY1" fmla="*/ 250166 h 3321109"/>
              <a:gd name="connsiteX2" fmla="*/ 1536700 w 1536700"/>
              <a:gd name="connsiteY2" fmla="*/ 3321109 h 3321109"/>
              <a:gd name="connsiteX3" fmla="*/ 0 w 1536700"/>
              <a:gd name="connsiteY3" fmla="*/ 3260725 h 3321109"/>
              <a:gd name="connsiteX4" fmla="*/ 0 w 1536700"/>
              <a:gd name="connsiteY4" fmla="*/ 0 h 33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700" h="3321109">
                <a:moveTo>
                  <a:pt x="0" y="0"/>
                </a:moveTo>
                <a:lnTo>
                  <a:pt x="1528074" y="250166"/>
                </a:lnTo>
                <a:cubicBezTo>
                  <a:pt x="1530949" y="1253686"/>
                  <a:pt x="1533825" y="2317589"/>
                  <a:pt x="1536700" y="3321109"/>
                </a:cubicBezTo>
                <a:lnTo>
                  <a:pt x="0" y="3260725"/>
                </a:lnTo>
                <a:lnTo>
                  <a:pt x="0" y="0"/>
                </a:lnTo>
                <a:close/>
              </a:path>
            </a:pathLst>
          </a:custGeom>
        </p:spPr>
        <p:txBody>
          <a:bodyPr>
            <a:normAutofit/>
          </a:bodyPr>
          <a:lstStyle>
            <a:lvl1pPr>
              <a:defRPr sz="1800">
                <a:solidFill>
                  <a:schemeClr val="bg1"/>
                </a:solidFill>
              </a:defRPr>
            </a:lvl1pPr>
          </a:lstStyle>
          <a:p>
            <a:endParaRPr lang="id-ID" dirty="0"/>
          </a:p>
        </p:txBody>
      </p:sp>
      <p:sp>
        <p:nvSpPr>
          <p:cNvPr id="82" name="Picture Placeholder 4"/>
          <p:cNvSpPr>
            <a:spLocks noGrp="1"/>
          </p:cNvSpPr>
          <p:nvPr>
            <p:ph type="pic" sz="quarter" idx="11"/>
          </p:nvPr>
        </p:nvSpPr>
        <p:spPr>
          <a:xfrm>
            <a:off x="3422499" y="2939494"/>
            <a:ext cx="1765487" cy="4129020"/>
          </a:xfrm>
          <a:custGeom>
            <a:avLst/>
            <a:gdLst>
              <a:gd name="connsiteX0" fmla="*/ 0 w 1536700"/>
              <a:gd name="connsiteY0" fmla="*/ 0 h 3260725"/>
              <a:gd name="connsiteX1" fmla="*/ 1536700 w 1536700"/>
              <a:gd name="connsiteY1" fmla="*/ 0 h 3260725"/>
              <a:gd name="connsiteX2" fmla="*/ 1536700 w 1536700"/>
              <a:gd name="connsiteY2" fmla="*/ 3260725 h 3260725"/>
              <a:gd name="connsiteX3" fmla="*/ 0 w 1536700"/>
              <a:gd name="connsiteY3" fmla="*/ 3260725 h 3260725"/>
              <a:gd name="connsiteX4" fmla="*/ 0 w 1536700"/>
              <a:gd name="connsiteY4" fmla="*/ 0 h 3260725"/>
              <a:gd name="connsiteX0" fmla="*/ 0 w 1536700"/>
              <a:gd name="connsiteY0" fmla="*/ 0 h 3260725"/>
              <a:gd name="connsiteX1" fmla="*/ 1528074 w 1536700"/>
              <a:gd name="connsiteY1" fmla="*/ 250166 h 3260725"/>
              <a:gd name="connsiteX2" fmla="*/ 1536700 w 1536700"/>
              <a:gd name="connsiteY2" fmla="*/ 3260725 h 3260725"/>
              <a:gd name="connsiteX3" fmla="*/ 0 w 1536700"/>
              <a:gd name="connsiteY3" fmla="*/ 3260725 h 3260725"/>
              <a:gd name="connsiteX4" fmla="*/ 0 w 1536700"/>
              <a:gd name="connsiteY4" fmla="*/ 0 h 3260725"/>
              <a:gd name="connsiteX0" fmla="*/ 0 w 1536700"/>
              <a:gd name="connsiteY0" fmla="*/ 0 h 3260725"/>
              <a:gd name="connsiteX1" fmla="*/ 1528074 w 1536700"/>
              <a:gd name="connsiteY1" fmla="*/ 250166 h 3260725"/>
              <a:gd name="connsiteX2" fmla="*/ 1536700 w 1536700"/>
              <a:gd name="connsiteY2" fmla="*/ 3260725 h 3260725"/>
              <a:gd name="connsiteX3" fmla="*/ 0 w 1536700"/>
              <a:gd name="connsiteY3" fmla="*/ 3260725 h 3260725"/>
              <a:gd name="connsiteX4" fmla="*/ 0 w 1536700"/>
              <a:gd name="connsiteY4" fmla="*/ 0 h 3260725"/>
              <a:gd name="connsiteX0" fmla="*/ 0 w 1536700"/>
              <a:gd name="connsiteY0" fmla="*/ 0 h 3321109"/>
              <a:gd name="connsiteX1" fmla="*/ 1528074 w 1536700"/>
              <a:gd name="connsiteY1" fmla="*/ 250166 h 3321109"/>
              <a:gd name="connsiteX2" fmla="*/ 1536700 w 1536700"/>
              <a:gd name="connsiteY2" fmla="*/ 3321109 h 3321109"/>
              <a:gd name="connsiteX3" fmla="*/ 0 w 1536700"/>
              <a:gd name="connsiteY3" fmla="*/ 3260725 h 3321109"/>
              <a:gd name="connsiteX4" fmla="*/ 0 w 1536700"/>
              <a:gd name="connsiteY4" fmla="*/ 0 h 3321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700" h="3321109">
                <a:moveTo>
                  <a:pt x="0" y="0"/>
                </a:moveTo>
                <a:lnTo>
                  <a:pt x="1528074" y="250166"/>
                </a:lnTo>
                <a:cubicBezTo>
                  <a:pt x="1530949" y="1253686"/>
                  <a:pt x="1533825" y="2317589"/>
                  <a:pt x="1536700" y="3321109"/>
                </a:cubicBezTo>
                <a:lnTo>
                  <a:pt x="0" y="3260725"/>
                </a:lnTo>
                <a:lnTo>
                  <a:pt x="0" y="0"/>
                </a:lnTo>
                <a:close/>
              </a:path>
            </a:pathLst>
          </a:custGeom>
        </p:spPr>
        <p:txBody>
          <a:bodyPr>
            <a:normAutofit/>
          </a:bodyPr>
          <a:lstStyle>
            <a:lvl1pPr>
              <a:defRPr sz="1800">
                <a:solidFill>
                  <a:schemeClr val="bg1"/>
                </a:solidFill>
              </a:defRPr>
            </a:lvl1pPr>
          </a:lstStyle>
          <a:p>
            <a:endParaRPr lang="id-ID" dirty="0"/>
          </a:p>
        </p:txBody>
      </p:sp>
    </p:spTree>
    <p:extLst>
      <p:ext uri="{BB962C8B-B14F-4D97-AF65-F5344CB8AC3E}">
        <p14:creationId xmlns:p14="http://schemas.microsoft.com/office/powerpoint/2010/main" val="391310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1"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up)">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pPr algn="ctr"/>
              <a:t>‹#›</a:t>
            </a:fld>
            <a:endParaRPr lang="id-ID" sz="1800" dirty="0">
              <a:solidFill>
                <a:schemeClr val="bg1"/>
              </a:solidFill>
            </a:endParaRPr>
          </a:p>
        </p:txBody>
      </p:sp>
      <p:sp>
        <p:nvSpPr>
          <p:cNvPr id="34" name="TextBox 33"/>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35" name="Group 34"/>
          <p:cNvGrpSpPr/>
          <p:nvPr userDrawn="1"/>
        </p:nvGrpSpPr>
        <p:grpSpPr>
          <a:xfrm>
            <a:off x="347419" y="6409324"/>
            <a:ext cx="224082" cy="221156"/>
            <a:chOff x="4328868" y="5502988"/>
            <a:chExt cx="500307" cy="493774"/>
          </a:xfrm>
        </p:grpSpPr>
        <p:sp>
          <p:nvSpPr>
            <p:cNvPr id="39" name="Freeform 3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1" name="Group 40"/>
          <p:cNvGrpSpPr/>
          <p:nvPr userDrawn="1"/>
        </p:nvGrpSpPr>
        <p:grpSpPr>
          <a:xfrm flipH="1">
            <a:off x="657355" y="6409324"/>
            <a:ext cx="224082" cy="221156"/>
            <a:chOff x="4328868" y="5502988"/>
            <a:chExt cx="500307" cy="493774"/>
          </a:xfrm>
        </p:grpSpPr>
        <p:sp>
          <p:nvSpPr>
            <p:cNvPr id="42" name="Freeform 41">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4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3" name="Group 32"/>
          <p:cNvGrpSpPr/>
          <p:nvPr userDrawn="1"/>
        </p:nvGrpSpPr>
        <p:grpSpPr>
          <a:xfrm flipH="1">
            <a:off x="1036725" y="1090208"/>
            <a:ext cx="93144" cy="590448"/>
            <a:chOff x="7711341" y="589735"/>
            <a:chExt cx="93144" cy="590448"/>
          </a:xfrm>
        </p:grpSpPr>
        <p:sp>
          <p:nvSpPr>
            <p:cNvPr id="36" name="Freeform 5"/>
            <p:cNvSpPr>
              <a:spLocks/>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5"/>
            <p:cNvSpPr>
              <a:spLocks/>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5"/>
            <p:cNvSpPr>
              <a:spLocks/>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5"/>
            <p:cNvSpPr>
              <a:spLocks/>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5"/>
            <p:cNvSpPr>
              <a:spLocks/>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101455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par>
                                <p:cTn id="59" presetID="22" presetClass="entr" presetSubtype="1"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up)">
                                      <p:cBhvr>
                                        <p:cTn id="6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P spid="34"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47" name="Picture Placeholder 3"/>
          <p:cNvSpPr>
            <a:spLocks noGrp="1"/>
          </p:cNvSpPr>
          <p:nvPr>
            <p:ph type="pic" sz="quarter" idx="10"/>
          </p:nvPr>
        </p:nvSpPr>
        <p:spPr>
          <a:xfrm>
            <a:off x="1253920" y="2098491"/>
            <a:ext cx="1697846" cy="1697847"/>
          </a:xfrm>
          <a:prstGeom prst="ellipse">
            <a:avLst/>
          </a:prstGeom>
        </p:spPr>
        <p:txBody>
          <a:bodyPr>
            <a:normAutofit/>
          </a:bodyPr>
          <a:lstStyle>
            <a:lvl1pPr>
              <a:defRPr sz="1600"/>
            </a:lvl1pPr>
          </a:lstStyle>
          <a:p>
            <a:endParaRPr lang="id-ID" dirty="0"/>
          </a:p>
        </p:txBody>
      </p:sp>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pPr algn="ctr"/>
              <a:t>‹#›</a:t>
            </a:fld>
            <a:endParaRPr lang="id-ID" sz="1800" dirty="0">
              <a:solidFill>
                <a:schemeClr val="bg1"/>
              </a:solidFill>
            </a:endParaRPr>
          </a:p>
        </p:txBody>
      </p:sp>
      <p:sp>
        <p:nvSpPr>
          <p:cNvPr id="34" name="TextBox 33"/>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35" name="Group 34"/>
          <p:cNvGrpSpPr/>
          <p:nvPr userDrawn="1"/>
        </p:nvGrpSpPr>
        <p:grpSpPr>
          <a:xfrm>
            <a:off x="347419" y="6409324"/>
            <a:ext cx="224082" cy="221156"/>
            <a:chOff x="4328868" y="5502988"/>
            <a:chExt cx="500307" cy="493774"/>
          </a:xfrm>
        </p:grpSpPr>
        <p:sp>
          <p:nvSpPr>
            <p:cNvPr id="39" name="Freeform 3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1" name="Group 40"/>
          <p:cNvGrpSpPr/>
          <p:nvPr userDrawn="1"/>
        </p:nvGrpSpPr>
        <p:grpSpPr>
          <a:xfrm flipH="1">
            <a:off x="657355" y="6409324"/>
            <a:ext cx="224082" cy="221156"/>
            <a:chOff x="4328868" y="5502988"/>
            <a:chExt cx="500307" cy="493774"/>
          </a:xfrm>
        </p:grpSpPr>
        <p:sp>
          <p:nvSpPr>
            <p:cNvPr id="42" name="Freeform 41">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4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3" name="Group 32"/>
          <p:cNvGrpSpPr/>
          <p:nvPr userDrawn="1"/>
        </p:nvGrpSpPr>
        <p:grpSpPr>
          <a:xfrm flipH="1">
            <a:off x="1036725" y="1090208"/>
            <a:ext cx="93144" cy="590448"/>
            <a:chOff x="7711341" y="589735"/>
            <a:chExt cx="93144" cy="590448"/>
          </a:xfrm>
        </p:grpSpPr>
        <p:sp>
          <p:nvSpPr>
            <p:cNvPr id="36" name="Freeform 5"/>
            <p:cNvSpPr>
              <a:spLocks/>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5"/>
            <p:cNvSpPr>
              <a:spLocks/>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5"/>
            <p:cNvSpPr>
              <a:spLocks/>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5"/>
            <p:cNvSpPr>
              <a:spLocks/>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5"/>
            <p:cNvSpPr>
              <a:spLocks/>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1125002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par>
                                <p:cTn id="59" presetID="22" presetClass="entr" presetSubtype="1"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up)">
                                      <p:cBhvr>
                                        <p:cTn id="6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P spid="34"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pPr algn="ctr"/>
              <a:t>‹#›</a:t>
            </a:fld>
            <a:endParaRPr lang="id-ID" sz="1800" dirty="0">
              <a:solidFill>
                <a:schemeClr val="bg1"/>
              </a:solidFill>
            </a:endParaRPr>
          </a:p>
        </p:txBody>
      </p:sp>
    </p:spTree>
    <p:extLst>
      <p:ext uri="{BB962C8B-B14F-4D97-AF65-F5344CB8AC3E}">
        <p14:creationId xmlns:p14="http://schemas.microsoft.com/office/powerpoint/2010/main" val="210001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pPr algn="ctr"/>
              <a:t>‹#›</a:t>
            </a:fld>
            <a:endParaRPr lang="id-ID" sz="1800" dirty="0">
              <a:solidFill>
                <a:schemeClr val="bg1"/>
              </a:solidFill>
            </a:endParaRPr>
          </a:p>
        </p:txBody>
      </p:sp>
      <p:sp>
        <p:nvSpPr>
          <p:cNvPr id="46" name="TextBox 45"/>
          <p:cNvSpPr txBox="1"/>
          <p:nvPr userDrawn="1"/>
        </p:nvSpPr>
        <p:spPr>
          <a:xfrm>
            <a:off x="9737328"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47" name="Group 46"/>
          <p:cNvGrpSpPr/>
          <p:nvPr userDrawn="1"/>
        </p:nvGrpSpPr>
        <p:grpSpPr>
          <a:xfrm>
            <a:off x="11483320" y="6409324"/>
            <a:ext cx="224082" cy="221156"/>
            <a:chOff x="4328868" y="5502988"/>
            <a:chExt cx="500307" cy="493774"/>
          </a:xfrm>
        </p:grpSpPr>
        <p:sp>
          <p:nvSpPr>
            <p:cNvPr id="48" name="Freeform 47">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9" name="Freeform 48">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50" name="Group 49"/>
          <p:cNvGrpSpPr/>
          <p:nvPr userDrawn="1"/>
        </p:nvGrpSpPr>
        <p:grpSpPr>
          <a:xfrm flipH="1">
            <a:off x="11793256" y="6409324"/>
            <a:ext cx="224082" cy="221156"/>
            <a:chOff x="4328868" y="5502988"/>
            <a:chExt cx="500307" cy="493774"/>
          </a:xfrm>
        </p:grpSpPr>
        <p:sp>
          <p:nvSpPr>
            <p:cNvPr id="51" name="Freeform 50">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52" name="Freeform 51">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2" name="Rectangle 1"/>
          <p:cNvSpPr/>
          <p:nvPr userDrawn="1"/>
        </p:nvSpPr>
        <p:spPr>
          <a:xfrm>
            <a:off x="0" y="0"/>
            <a:ext cx="429705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5" name="Picture Placeholder 2"/>
          <p:cNvSpPr>
            <a:spLocks noGrp="1"/>
          </p:cNvSpPr>
          <p:nvPr>
            <p:ph type="pic" sz="quarter" idx="10"/>
          </p:nvPr>
        </p:nvSpPr>
        <p:spPr>
          <a:xfrm>
            <a:off x="1148130" y="1334377"/>
            <a:ext cx="1799490" cy="1799490"/>
          </a:xfrm>
          <a:prstGeom prst="ellipse">
            <a:avLst/>
          </a:prstGeom>
        </p:spPr>
        <p:txBody>
          <a:bodyPr>
            <a:normAutofit/>
          </a:bodyPr>
          <a:lstStyle>
            <a:lvl1pPr>
              <a:defRPr sz="1600"/>
            </a:lvl1pPr>
          </a:lstStyle>
          <a:p>
            <a:endParaRPr lang="id-ID" dirty="0"/>
          </a:p>
        </p:txBody>
      </p:sp>
    </p:spTree>
    <p:extLst>
      <p:ext uri="{BB962C8B-B14F-4D97-AF65-F5344CB8AC3E}">
        <p14:creationId xmlns:p14="http://schemas.microsoft.com/office/powerpoint/2010/main" val="88231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500"/>
                                        <p:tgtEl>
                                          <p:spTgt spid="46"/>
                                        </p:tgtEl>
                                      </p:cBhvr>
                                    </p:animEffect>
                                  </p:childTnLst>
                                </p:cTn>
                              </p:par>
                            </p:childTnLst>
                          </p:cTn>
                        </p:par>
                        <p:par>
                          <p:cTn id="59" fill="hold">
                            <p:stCondLst>
                              <p:cond delay="1000"/>
                            </p:stCondLst>
                            <p:childTnLst>
                              <p:par>
                                <p:cTn id="60" presetID="2" presetClass="entr" presetSubtype="8"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 calcmode="lin" valueType="num">
                                      <p:cBhvr additive="base">
                                        <p:cTn id="62" dur="500" fill="hold"/>
                                        <p:tgtEl>
                                          <p:spTgt spid="2"/>
                                        </p:tgtEl>
                                        <p:attrNameLst>
                                          <p:attrName>ppt_x</p:attrName>
                                        </p:attrNameLst>
                                      </p:cBhvr>
                                      <p:tavLst>
                                        <p:tav tm="0">
                                          <p:val>
                                            <p:strVal val="0-#ppt_w/2"/>
                                          </p:val>
                                        </p:tav>
                                        <p:tav tm="100000">
                                          <p:val>
                                            <p:strVal val="#ppt_x"/>
                                          </p:val>
                                        </p:tav>
                                      </p:tavLst>
                                    </p:anim>
                                    <p:anim calcmode="lin" valueType="num">
                                      <p:cBhvr additive="base">
                                        <p:cTn id="6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P spid="46" grpId="0"/>
      <p:bldP spid="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5"/>
          <p:cNvSpPr>
            <a:spLocks/>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Tree>
    <p:extLst>
      <p:ext uri="{BB962C8B-B14F-4D97-AF65-F5344CB8AC3E}">
        <p14:creationId xmlns:p14="http://schemas.microsoft.com/office/powerpoint/2010/main" val="370800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1+#ppt_w/2"/>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1+#ppt_w/2"/>
                                          </p:val>
                                        </p:tav>
                                        <p:tav tm="100000">
                                          <p:val>
                                            <p:strVal val="#ppt_x"/>
                                          </p:val>
                                        </p:tav>
                                      </p:tavLst>
                                    </p:anim>
                                    <p:anim calcmode="lin" valueType="num">
                                      <p:cBhvr additive="base">
                                        <p:cTn id="48"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pPr algn="ctr"/>
              <a:t>‹#›</a:t>
            </a:fld>
            <a:endParaRPr lang="id-ID" sz="1800" dirty="0">
              <a:solidFill>
                <a:schemeClr val="bg1"/>
              </a:solidFill>
            </a:endParaRPr>
          </a:p>
        </p:txBody>
      </p:sp>
      <p:sp>
        <p:nvSpPr>
          <p:cNvPr id="34" name="TextBox 33"/>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35" name="Group 34"/>
          <p:cNvGrpSpPr/>
          <p:nvPr userDrawn="1"/>
        </p:nvGrpSpPr>
        <p:grpSpPr>
          <a:xfrm>
            <a:off x="347419" y="6409324"/>
            <a:ext cx="224082" cy="221156"/>
            <a:chOff x="4328868" y="5502988"/>
            <a:chExt cx="500307" cy="493774"/>
          </a:xfrm>
        </p:grpSpPr>
        <p:sp>
          <p:nvSpPr>
            <p:cNvPr id="39" name="Freeform 3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1" name="Group 40"/>
          <p:cNvGrpSpPr/>
          <p:nvPr userDrawn="1"/>
        </p:nvGrpSpPr>
        <p:grpSpPr>
          <a:xfrm flipH="1">
            <a:off x="657355" y="6409324"/>
            <a:ext cx="224082" cy="221156"/>
            <a:chOff x="4328868" y="5502988"/>
            <a:chExt cx="500307" cy="493774"/>
          </a:xfrm>
        </p:grpSpPr>
        <p:sp>
          <p:nvSpPr>
            <p:cNvPr id="42" name="Freeform 41">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4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32594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P spid="3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pPr algn="ctr"/>
              <a:t>‹#›</a:t>
            </a:fld>
            <a:endParaRPr lang="id-ID" sz="1800" dirty="0">
              <a:solidFill>
                <a:schemeClr val="bg1"/>
              </a:solidFill>
            </a:endParaRPr>
          </a:p>
        </p:txBody>
      </p:sp>
      <p:sp>
        <p:nvSpPr>
          <p:cNvPr id="33" name="TextBox 32"/>
          <p:cNvSpPr txBox="1"/>
          <p:nvPr userDrawn="1"/>
        </p:nvSpPr>
        <p:spPr>
          <a:xfrm>
            <a:off x="9737328"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36" name="Group 35"/>
          <p:cNvGrpSpPr/>
          <p:nvPr userDrawn="1"/>
        </p:nvGrpSpPr>
        <p:grpSpPr>
          <a:xfrm>
            <a:off x="11483320" y="6409324"/>
            <a:ext cx="224082" cy="221156"/>
            <a:chOff x="4328868" y="5502988"/>
            <a:chExt cx="500307" cy="493774"/>
          </a:xfrm>
        </p:grpSpPr>
        <p:sp>
          <p:nvSpPr>
            <p:cNvPr id="37" name="Freeform 36">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37">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4" name="Group 43"/>
          <p:cNvGrpSpPr/>
          <p:nvPr userDrawn="1"/>
        </p:nvGrpSpPr>
        <p:grpSpPr>
          <a:xfrm flipH="1">
            <a:off x="11793256" y="6409324"/>
            <a:ext cx="224082" cy="221156"/>
            <a:chOff x="4328868" y="5502988"/>
            <a:chExt cx="500307" cy="493774"/>
          </a:xfrm>
        </p:grpSpPr>
        <p:sp>
          <p:nvSpPr>
            <p:cNvPr id="45" name="Freeform 44">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6" name="Freeform 45">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281472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wipe(left)">
                                      <p:cBhvr>
                                        <p:cTn id="5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P spid="33"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6" name="Freeform 95"/>
          <p:cNvSpPr/>
          <p:nvPr userDrawn="1"/>
        </p:nvSpPr>
        <p:spPr>
          <a:xfrm rot="5400000" flipV="1">
            <a:off x="6571303" y="1237301"/>
            <a:ext cx="6858000" cy="4383396"/>
          </a:xfrm>
          <a:custGeom>
            <a:avLst/>
            <a:gdLst>
              <a:gd name="connsiteX0" fmla="*/ 0 w 6858000"/>
              <a:gd name="connsiteY0" fmla="*/ 255625 h 4383396"/>
              <a:gd name="connsiteX1" fmla="*/ 0 w 6858000"/>
              <a:gd name="connsiteY1" fmla="*/ 4383396 h 4383396"/>
              <a:gd name="connsiteX2" fmla="*/ 6858000 w 6858000"/>
              <a:gd name="connsiteY2" fmla="*/ 4383396 h 4383396"/>
              <a:gd name="connsiteX3" fmla="*/ 6858000 w 6858000"/>
              <a:gd name="connsiteY3" fmla="*/ 255625 h 4383396"/>
              <a:gd name="connsiteX4" fmla="*/ 3766065 w 6858000"/>
              <a:gd name="connsiteY4" fmla="*/ 255625 h 4383396"/>
              <a:gd name="connsiteX5" fmla="*/ 3429001 w 6858000"/>
              <a:gd name="connsiteY5" fmla="*/ 0 h 4383396"/>
              <a:gd name="connsiteX6" fmla="*/ 3091936 w 6858000"/>
              <a:gd name="connsiteY6" fmla="*/ 255625 h 438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4383396">
                <a:moveTo>
                  <a:pt x="0" y="255625"/>
                </a:moveTo>
                <a:lnTo>
                  <a:pt x="0" y="4383396"/>
                </a:lnTo>
                <a:lnTo>
                  <a:pt x="6858000" y="4383396"/>
                </a:lnTo>
                <a:lnTo>
                  <a:pt x="6858000" y="255625"/>
                </a:lnTo>
                <a:lnTo>
                  <a:pt x="3766065" y="255625"/>
                </a:lnTo>
                <a:lnTo>
                  <a:pt x="3429001" y="0"/>
                </a:lnTo>
                <a:lnTo>
                  <a:pt x="3091936" y="255625"/>
                </a:lnTo>
                <a:close/>
              </a:path>
            </a:pathLst>
          </a:custGeom>
          <a:pattFill prst="pct5">
            <a:fgClr>
              <a:schemeClr val="tx2">
                <a:lumMod val="50000"/>
              </a:schemeClr>
            </a:fgClr>
            <a:bgClr>
              <a:schemeClr val="accent1">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9"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5"/>
          <p:cNvSpPr>
            <a:spLocks/>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80" name="Group 79"/>
          <p:cNvGrpSpPr/>
          <p:nvPr userDrawn="1"/>
        </p:nvGrpSpPr>
        <p:grpSpPr>
          <a:xfrm flipH="1">
            <a:off x="1036725" y="1090208"/>
            <a:ext cx="93144" cy="590448"/>
            <a:chOff x="7711341" y="589735"/>
            <a:chExt cx="93144" cy="590448"/>
          </a:xfrm>
        </p:grpSpPr>
        <p:sp>
          <p:nvSpPr>
            <p:cNvPr id="81" name="Freeform 5"/>
            <p:cNvSpPr>
              <a:spLocks/>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5"/>
            <p:cNvSpPr>
              <a:spLocks/>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5"/>
            <p:cNvSpPr>
              <a:spLocks/>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5"/>
            <p:cNvSpPr>
              <a:spLocks/>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5"/>
            <p:cNvSpPr>
              <a:spLocks/>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86"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TextBox 86"/>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tx2">
                    <a:lumMod val="75000"/>
                  </a:schemeClr>
                </a:solidFill>
              </a:rPr>
              <a:pPr algn="ctr"/>
              <a:t>‹#›</a:t>
            </a:fld>
            <a:endParaRPr lang="id-ID" sz="1800" dirty="0">
              <a:solidFill>
                <a:schemeClr val="tx2">
                  <a:lumMod val="75000"/>
                </a:schemeClr>
              </a:solidFill>
            </a:endParaRPr>
          </a:p>
        </p:txBody>
      </p:sp>
      <p:sp>
        <p:nvSpPr>
          <p:cNvPr id="88" name="TextBox 87"/>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89" name="Group 88"/>
          <p:cNvGrpSpPr/>
          <p:nvPr userDrawn="1"/>
        </p:nvGrpSpPr>
        <p:grpSpPr>
          <a:xfrm>
            <a:off x="347419" y="6409324"/>
            <a:ext cx="224082" cy="221156"/>
            <a:chOff x="4328868" y="5502988"/>
            <a:chExt cx="500307" cy="493774"/>
          </a:xfrm>
        </p:grpSpPr>
        <p:sp>
          <p:nvSpPr>
            <p:cNvPr id="90" name="Freeform 89">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90">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92" name="Group 91"/>
          <p:cNvGrpSpPr/>
          <p:nvPr userDrawn="1"/>
        </p:nvGrpSpPr>
        <p:grpSpPr>
          <a:xfrm flipH="1">
            <a:off x="657355" y="6409324"/>
            <a:ext cx="224082" cy="221156"/>
            <a:chOff x="4328868" y="5502988"/>
            <a:chExt cx="500307" cy="493774"/>
          </a:xfrm>
        </p:grpSpPr>
        <p:sp>
          <p:nvSpPr>
            <p:cNvPr id="93" name="Freeform 9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9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390313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1+#ppt_w/2"/>
                                          </p:val>
                                        </p:tav>
                                        <p:tav tm="100000">
                                          <p:val>
                                            <p:strVal val="#ppt_x"/>
                                          </p:val>
                                        </p:tav>
                                      </p:tavLst>
                                    </p:anim>
                                    <p:anim calcmode="lin" valueType="num">
                                      <p:cBhvr additive="base">
                                        <p:cTn id="8" dur="500" fill="hold"/>
                                        <p:tgtEl>
                                          <p:spTgt spid="72"/>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fill="hold"/>
                                        <p:tgtEl>
                                          <p:spTgt spid="77"/>
                                        </p:tgtEl>
                                        <p:attrNameLst>
                                          <p:attrName>ppt_x</p:attrName>
                                        </p:attrNameLst>
                                      </p:cBhvr>
                                      <p:tavLst>
                                        <p:tav tm="0">
                                          <p:val>
                                            <p:strVal val="1+#ppt_w/2"/>
                                          </p:val>
                                        </p:tav>
                                        <p:tav tm="100000">
                                          <p:val>
                                            <p:strVal val="#ppt_x"/>
                                          </p:val>
                                        </p:tav>
                                      </p:tavLst>
                                    </p:anim>
                                    <p:anim calcmode="lin" valueType="num">
                                      <p:cBhvr additive="base">
                                        <p:cTn id="12" dur="500" fill="hold"/>
                                        <p:tgtEl>
                                          <p:spTgt spid="77"/>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1+#ppt_w/2"/>
                                          </p:val>
                                        </p:tav>
                                        <p:tav tm="100000">
                                          <p:val>
                                            <p:strVal val="#ppt_x"/>
                                          </p:val>
                                        </p:tav>
                                      </p:tavLst>
                                    </p:anim>
                                    <p:anim calcmode="lin" valueType="num">
                                      <p:cBhvr additive="base">
                                        <p:cTn id="16" dur="500" fill="hold"/>
                                        <p:tgtEl>
                                          <p:spTgt spid="70"/>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500" fill="hold"/>
                                        <p:tgtEl>
                                          <p:spTgt spid="73"/>
                                        </p:tgtEl>
                                        <p:attrNameLst>
                                          <p:attrName>ppt_x</p:attrName>
                                        </p:attrNameLst>
                                      </p:cBhvr>
                                      <p:tavLst>
                                        <p:tav tm="0">
                                          <p:val>
                                            <p:strVal val="1+#ppt_w/2"/>
                                          </p:val>
                                        </p:tav>
                                        <p:tav tm="100000">
                                          <p:val>
                                            <p:strVal val="#ppt_x"/>
                                          </p:val>
                                        </p:tav>
                                      </p:tavLst>
                                    </p:anim>
                                    <p:anim calcmode="lin" valueType="num">
                                      <p:cBhvr additive="base">
                                        <p:cTn id="20" dur="500" fill="hold"/>
                                        <p:tgtEl>
                                          <p:spTgt spid="73"/>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additive="base">
                                        <p:cTn id="23" dur="500" fill="hold"/>
                                        <p:tgtEl>
                                          <p:spTgt spid="71"/>
                                        </p:tgtEl>
                                        <p:attrNameLst>
                                          <p:attrName>ppt_x</p:attrName>
                                        </p:attrNameLst>
                                      </p:cBhvr>
                                      <p:tavLst>
                                        <p:tav tm="0">
                                          <p:val>
                                            <p:strVal val="1+#ppt_w/2"/>
                                          </p:val>
                                        </p:tav>
                                        <p:tav tm="100000">
                                          <p:val>
                                            <p:strVal val="#ppt_x"/>
                                          </p:val>
                                        </p:tav>
                                      </p:tavLst>
                                    </p:anim>
                                    <p:anim calcmode="lin" valueType="num">
                                      <p:cBhvr additive="base">
                                        <p:cTn id="24" dur="500" fill="hold"/>
                                        <p:tgtEl>
                                          <p:spTgt spid="71"/>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500" fill="hold"/>
                                        <p:tgtEl>
                                          <p:spTgt spid="69"/>
                                        </p:tgtEl>
                                        <p:attrNameLst>
                                          <p:attrName>ppt_x</p:attrName>
                                        </p:attrNameLst>
                                      </p:cBhvr>
                                      <p:tavLst>
                                        <p:tav tm="0">
                                          <p:val>
                                            <p:strVal val="1+#ppt_w/2"/>
                                          </p:val>
                                        </p:tav>
                                        <p:tav tm="100000">
                                          <p:val>
                                            <p:strVal val="#ppt_x"/>
                                          </p:val>
                                        </p:tav>
                                      </p:tavLst>
                                    </p:anim>
                                    <p:anim calcmode="lin" valueType="num">
                                      <p:cBhvr additive="base">
                                        <p:cTn id="28" dur="500" fill="hold"/>
                                        <p:tgtEl>
                                          <p:spTgt spid="69"/>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1+#ppt_w/2"/>
                                          </p:val>
                                        </p:tav>
                                        <p:tav tm="100000">
                                          <p:val>
                                            <p:strVal val="#ppt_x"/>
                                          </p:val>
                                        </p:tav>
                                      </p:tavLst>
                                    </p:anim>
                                    <p:anim calcmode="lin" valueType="num">
                                      <p:cBhvr additive="base">
                                        <p:cTn id="32" dur="500" fill="hold"/>
                                        <p:tgtEl>
                                          <p:spTgt spid="74"/>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anim calcmode="lin" valueType="num">
                                      <p:cBhvr additive="base">
                                        <p:cTn id="35" dur="500" fill="hold"/>
                                        <p:tgtEl>
                                          <p:spTgt spid="75"/>
                                        </p:tgtEl>
                                        <p:attrNameLst>
                                          <p:attrName>ppt_x</p:attrName>
                                        </p:attrNameLst>
                                      </p:cBhvr>
                                      <p:tavLst>
                                        <p:tav tm="0">
                                          <p:val>
                                            <p:strVal val="1+#ppt_w/2"/>
                                          </p:val>
                                        </p:tav>
                                        <p:tav tm="100000">
                                          <p:val>
                                            <p:strVal val="#ppt_x"/>
                                          </p:val>
                                        </p:tav>
                                      </p:tavLst>
                                    </p:anim>
                                    <p:anim calcmode="lin" valueType="num">
                                      <p:cBhvr additive="base">
                                        <p:cTn id="36" dur="500" fill="hold"/>
                                        <p:tgtEl>
                                          <p:spTgt spid="75"/>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 calcmode="lin" valueType="num">
                                      <p:cBhvr additive="base">
                                        <p:cTn id="39" dur="500" fill="hold"/>
                                        <p:tgtEl>
                                          <p:spTgt spid="76"/>
                                        </p:tgtEl>
                                        <p:attrNameLst>
                                          <p:attrName>ppt_x</p:attrName>
                                        </p:attrNameLst>
                                      </p:cBhvr>
                                      <p:tavLst>
                                        <p:tav tm="0">
                                          <p:val>
                                            <p:strVal val="1+#ppt_w/2"/>
                                          </p:val>
                                        </p:tav>
                                        <p:tav tm="100000">
                                          <p:val>
                                            <p:strVal val="#ppt_x"/>
                                          </p:val>
                                        </p:tav>
                                      </p:tavLst>
                                    </p:anim>
                                    <p:anim calcmode="lin" valueType="num">
                                      <p:cBhvr additive="base">
                                        <p:cTn id="40" dur="500" fill="hold"/>
                                        <p:tgtEl>
                                          <p:spTgt spid="76"/>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additive="base">
                                        <p:cTn id="43" dur="500" fill="hold"/>
                                        <p:tgtEl>
                                          <p:spTgt spid="78"/>
                                        </p:tgtEl>
                                        <p:attrNameLst>
                                          <p:attrName>ppt_x</p:attrName>
                                        </p:attrNameLst>
                                      </p:cBhvr>
                                      <p:tavLst>
                                        <p:tav tm="0">
                                          <p:val>
                                            <p:strVal val="1+#ppt_w/2"/>
                                          </p:val>
                                        </p:tav>
                                        <p:tav tm="100000">
                                          <p:val>
                                            <p:strVal val="#ppt_x"/>
                                          </p:val>
                                        </p:tav>
                                      </p:tavLst>
                                    </p:anim>
                                    <p:anim calcmode="lin" valueType="num">
                                      <p:cBhvr additive="base">
                                        <p:cTn id="44" dur="500" fill="hold"/>
                                        <p:tgtEl>
                                          <p:spTgt spid="78"/>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cBhvr additive="base">
                                        <p:cTn id="47" dur="500" fill="hold"/>
                                        <p:tgtEl>
                                          <p:spTgt spid="79"/>
                                        </p:tgtEl>
                                        <p:attrNameLst>
                                          <p:attrName>ppt_x</p:attrName>
                                        </p:attrNameLst>
                                      </p:cBhvr>
                                      <p:tavLst>
                                        <p:tav tm="0">
                                          <p:val>
                                            <p:strVal val="1+#ppt_w/2"/>
                                          </p:val>
                                        </p:tav>
                                        <p:tav tm="100000">
                                          <p:val>
                                            <p:strVal val="#ppt_x"/>
                                          </p:val>
                                        </p:tav>
                                      </p:tavLst>
                                    </p:anim>
                                    <p:anim calcmode="lin" valueType="num">
                                      <p:cBhvr additive="base">
                                        <p:cTn id="48" dur="500" fill="hold"/>
                                        <p:tgtEl>
                                          <p:spTgt spid="79"/>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fade">
                                      <p:cBhvr>
                                        <p:cTn id="51" dur="500"/>
                                        <p:tgtEl>
                                          <p:spTgt spid="86"/>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500"/>
                                        <p:tgtEl>
                                          <p:spTgt spid="87"/>
                                        </p:tgtEl>
                                      </p:cBhvr>
                                    </p:animEffect>
                                  </p:childTnLst>
                                </p:cTn>
                              </p:par>
                              <p:par>
                                <p:cTn id="56" presetID="22" presetClass="entr" presetSubtype="1"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up)">
                                      <p:cBhvr>
                                        <p:cTn id="58" dur="500"/>
                                        <p:tgtEl>
                                          <p:spTgt spid="8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left)">
                                      <p:cBhvr>
                                        <p:cTn id="61" dur="500"/>
                                        <p:tgtEl>
                                          <p:spTgt spid="88"/>
                                        </p:tgtEl>
                                      </p:cBhvr>
                                    </p:animEffect>
                                  </p:childTnLst>
                                </p:cTn>
                              </p:par>
                            </p:childTnLst>
                          </p:cTn>
                        </p:par>
                        <p:par>
                          <p:cTn id="62" fill="hold">
                            <p:stCondLst>
                              <p:cond delay="1000"/>
                            </p:stCondLst>
                            <p:childTnLst>
                              <p:par>
                                <p:cTn id="63" presetID="2" presetClass="entr" presetSubtype="2"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 calcmode="lin" valueType="num">
                                      <p:cBhvr additive="base">
                                        <p:cTn id="65" dur="500" fill="hold"/>
                                        <p:tgtEl>
                                          <p:spTgt spid="96"/>
                                        </p:tgtEl>
                                        <p:attrNameLst>
                                          <p:attrName>ppt_x</p:attrName>
                                        </p:attrNameLst>
                                      </p:cBhvr>
                                      <p:tavLst>
                                        <p:tav tm="0">
                                          <p:val>
                                            <p:strVal val="1+#ppt_w/2"/>
                                          </p:val>
                                        </p:tav>
                                        <p:tav tm="100000">
                                          <p:val>
                                            <p:strVal val="#ppt_x"/>
                                          </p:val>
                                        </p:tav>
                                      </p:tavLst>
                                    </p:anim>
                                    <p:anim calcmode="lin" valueType="num">
                                      <p:cBhvr additive="base">
                                        <p:cTn id="66" dur="5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6" grpId="0" animBg="1"/>
      <p:bldP spid="87" grpId="0"/>
      <p:bldP spid="88"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96" name="Freeform 95"/>
          <p:cNvSpPr/>
          <p:nvPr userDrawn="1"/>
        </p:nvSpPr>
        <p:spPr>
          <a:xfrm rot="5400000" flipV="1">
            <a:off x="6571303" y="1237301"/>
            <a:ext cx="6858000" cy="4383396"/>
          </a:xfrm>
          <a:custGeom>
            <a:avLst/>
            <a:gdLst>
              <a:gd name="connsiteX0" fmla="*/ 0 w 6858000"/>
              <a:gd name="connsiteY0" fmla="*/ 255625 h 4383396"/>
              <a:gd name="connsiteX1" fmla="*/ 0 w 6858000"/>
              <a:gd name="connsiteY1" fmla="*/ 4383396 h 4383396"/>
              <a:gd name="connsiteX2" fmla="*/ 6858000 w 6858000"/>
              <a:gd name="connsiteY2" fmla="*/ 4383396 h 4383396"/>
              <a:gd name="connsiteX3" fmla="*/ 6858000 w 6858000"/>
              <a:gd name="connsiteY3" fmla="*/ 255625 h 4383396"/>
              <a:gd name="connsiteX4" fmla="*/ 3766065 w 6858000"/>
              <a:gd name="connsiteY4" fmla="*/ 255625 h 4383396"/>
              <a:gd name="connsiteX5" fmla="*/ 3429001 w 6858000"/>
              <a:gd name="connsiteY5" fmla="*/ 0 h 4383396"/>
              <a:gd name="connsiteX6" fmla="*/ 3091936 w 6858000"/>
              <a:gd name="connsiteY6" fmla="*/ 255625 h 438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4383396">
                <a:moveTo>
                  <a:pt x="0" y="255625"/>
                </a:moveTo>
                <a:lnTo>
                  <a:pt x="0" y="4383396"/>
                </a:lnTo>
                <a:lnTo>
                  <a:pt x="6858000" y="4383396"/>
                </a:lnTo>
                <a:lnTo>
                  <a:pt x="6858000" y="255625"/>
                </a:lnTo>
                <a:lnTo>
                  <a:pt x="3766065" y="255625"/>
                </a:lnTo>
                <a:lnTo>
                  <a:pt x="3429001" y="0"/>
                </a:lnTo>
                <a:lnTo>
                  <a:pt x="3091936" y="255625"/>
                </a:lnTo>
                <a:close/>
              </a:path>
            </a:pathLst>
          </a:custGeom>
          <a:pattFill prst="pct5">
            <a:fgClr>
              <a:schemeClr val="accent1">
                <a:lumMod val="50000"/>
              </a:schemeClr>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9"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5"/>
          <p:cNvSpPr>
            <a:spLocks/>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80" name="Group 79"/>
          <p:cNvGrpSpPr/>
          <p:nvPr userDrawn="1"/>
        </p:nvGrpSpPr>
        <p:grpSpPr>
          <a:xfrm flipH="1">
            <a:off x="1036725" y="1090208"/>
            <a:ext cx="93144" cy="590448"/>
            <a:chOff x="7711341" y="589735"/>
            <a:chExt cx="93144" cy="590448"/>
          </a:xfrm>
        </p:grpSpPr>
        <p:sp>
          <p:nvSpPr>
            <p:cNvPr id="81" name="Freeform 5"/>
            <p:cNvSpPr>
              <a:spLocks/>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5"/>
            <p:cNvSpPr>
              <a:spLocks/>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5"/>
            <p:cNvSpPr>
              <a:spLocks/>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5"/>
            <p:cNvSpPr>
              <a:spLocks/>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5"/>
            <p:cNvSpPr>
              <a:spLocks/>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86"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TextBox 86"/>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tx2">
                    <a:lumMod val="75000"/>
                  </a:schemeClr>
                </a:solidFill>
              </a:rPr>
              <a:pPr algn="ctr"/>
              <a:t>‹#›</a:t>
            </a:fld>
            <a:endParaRPr lang="id-ID" sz="1800" dirty="0">
              <a:solidFill>
                <a:schemeClr val="tx2">
                  <a:lumMod val="75000"/>
                </a:schemeClr>
              </a:solidFill>
            </a:endParaRPr>
          </a:p>
        </p:txBody>
      </p:sp>
      <p:sp>
        <p:nvSpPr>
          <p:cNvPr id="88" name="TextBox 87"/>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89" name="Group 88"/>
          <p:cNvGrpSpPr/>
          <p:nvPr userDrawn="1"/>
        </p:nvGrpSpPr>
        <p:grpSpPr>
          <a:xfrm>
            <a:off x="347419" y="6409324"/>
            <a:ext cx="224082" cy="221156"/>
            <a:chOff x="4328868" y="5502988"/>
            <a:chExt cx="500307" cy="493774"/>
          </a:xfrm>
        </p:grpSpPr>
        <p:sp>
          <p:nvSpPr>
            <p:cNvPr id="90" name="Freeform 89">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90">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92" name="Group 91"/>
          <p:cNvGrpSpPr/>
          <p:nvPr userDrawn="1"/>
        </p:nvGrpSpPr>
        <p:grpSpPr>
          <a:xfrm flipH="1">
            <a:off x="657355" y="6409324"/>
            <a:ext cx="224082" cy="221156"/>
            <a:chOff x="4328868" y="5502988"/>
            <a:chExt cx="500307" cy="493774"/>
          </a:xfrm>
        </p:grpSpPr>
        <p:sp>
          <p:nvSpPr>
            <p:cNvPr id="93" name="Freeform 9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9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330471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1+#ppt_w/2"/>
                                          </p:val>
                                        </p:tav>
                                        <p:tav tm="100000">
                                          <p:val>
                                            <p:strVal val="#ppt_x"/>
                                          </p:val>
                                        </p:tav>
                                      </p:tavLst>
                                    </p:anim>
                                    <p:anim calcmode="lin" valueType="num">
                                      <p:cBhvr additive="base">
                                        <p:cTn id="8" dur="500" fill="hold"/>
                                        <p:tgtEl>
                                          <p:spTgt spid="72"/>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fill="hold"/>
                                        <p:tgtEl>
                                          <p:spTgt spid="77"/>
                                        </p:tgtEl>
                                        <p:attrNameLst>
                                          <p:attrName>ppt_x</p:attrName>
                                        </p:attrNameLst>
                                      </p:cBhvr>
                                      <p:tavLst>
                                        <p:tav tm="0">
                                          <p:val>
                                            <p:strVal val="1+#ppt_w/2"/>
                                          </p:val>
                                        </p:tav>
                                        <p:tav tm="100000">
                                          <p:val>
                                            <p:strVal val="#ppt_x"/>
                                          </p:val>
                                        </p:tav>
                                      </p:tavLst>
                                    </p:anim>
                                    <p:anim calcmode="lin" valueType="num">
                                      <p:cBhvr additive="base">
                                        <p:cTn id="12" dur="500" fill="hold"/>
                                        <p:tgtEl>
                                          <p:spTgt spid="77"/>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1+#ppt_w/2"/>
                                          </p:val>
                                        </p:tav>
                                        <p:tav tm="100000">
                                          <p:val>
                                            <p:strVal val="#ppt_x"/>
                                          </p:val>
                                        </p:tav>
                                      </p:tavLst>
                                    </p:anim>
                                    <p:anim calcmode="lin" valueType="num">
                                      <p:cBhvr additive="base">
                                        <p:cTn id="16" dur="500" fill="hold"/>
                                        <p:tgtEl>
                                          <p:spTgt spid="70"/>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500" fill="hold"/>
                                        <p:tgtEl>
                                          <p:spTgt spid="73"/>
                                        </p:tgtEl>
                                        <p:attrNameLst>
                                          <p:attrName>ppt_x</p:attrName>
                                        </p:attrNameLst>
                                      </p:cBhvr>
                                      <p:tavLst>
                                        <p:tav tm="0">
                                          <p:val>
                                            <p:strVal val="1+#ppt_w/2"/>
                                          </p:val>
                                        </p:tav>
                                        <p:tav tm="100000">
                                          <p:val>
                                            <p:strVal val="#ppt_x"/>
                                          </p:val>
                                        </p:tav>
                                      </p:tavLst>
                                    </p:anim>
                                    <p:anim calcmode="lin" valueType="num">
                                      <p:cBhvr additive="base">
                                        <p:cTn id="20" dur="500" fill="hold"/>
                                        <p:tgtEl>
                                          <p:spTgt spid="73"/>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additive="base">
                                        <p:cTn id="23" dur="500" fill="hold"/>
                                        <p:tgtEl>
                                          <p:spTgt spid="71"/>
                                        </p:tgtEl>
                                        <p:attrNameLst>
                                          <p:attrName>ppt_x</p:attrName>
                                        </p:attrNameLst>
                                      </p:cBhvr>
                                      <p:tavLst>
                                        <p:tav tm="0">
                                          <p:val>
                                            <p:strVal val="1+#ppt_w/2"/>
                                          </p:val>
                                        </p:tav>
                                        <p:tav tm="100000">
                                          <p:val>
                                            <p:strVal val="#ppt_x"/>
                                          </p:val>
                                        </p:tav>
                                      </p:tavLst>
                                    </p:anim>
                                    <p:anim calcmode="lin" valueType="num">
                                      <p:cBhvr additive="base">
                                        <p:cTn id="24" dur="500" fill="hold"/>
                                        <p:tgtEl>
                                          <p:spTgt spid="71"/>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500" fill="hold"/>
                                        <p:tgtEl>
                                          <p:spTgt spid="69"/>
                                        </p:tgtEl>
                                        <p:attrNameLst>
                                          <p:attrName>ppt_x</p:attrName>
                                        </p:attrNameLst>
                                      </p:cBhvr>
                                      <p:tavLst>
                                        <p:tav tm="0">
                                          <p:val>
                                            <p:strVal val="1+#ppt_w/2"/>
                                          </p:val>
                                        </p:tav>
                                        <p:tav tm="100000">
                                          <p:val>
                                            <p:strVal val="#ppt_x"/>
                                          </p:val>
                                        </p:tav>
                                      </p:tavLst>
                                    </p:anim>
                                    <p:anim calcmode="lin" valueType="num">
                                      <p:cBhvr additive="base">
                                        <p:cTn id="28" dur="500" fill="hold"/>
                                        <p:tgtEl>
                                          <p:spTgt spid="69"/>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1+#ppt_w/2"/>
                                          </p:val>
                                        </p:tav>
                                        <p:tav tm="100000">
                                          <p:val>
                                            <p:strVal val="#ppt_x"/>
                                          </p:val>
                                        </p:tav>
                                      </p:tavLst>
                                    </p:anim>
                                    <p:anim calcmode="lin" valueType="num">
                                      <p:cBhvr additive="base">
                                        <p:cTn id="32" dur="500" fill="hold"/>
                                        <p:tgtEl>
                                          <p:spTgt spid="74"/>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anim calcmode="lin" valueType="num">
                                      <p:cBhvr additive="base">
                                        <p:cTn id="35" dur="500" fill="hold"/>
                                        <p:tgtEl>
                                          <p:spTgt spid="75"/>
                                        </p:tgtEl>
                                        <p:attrNameLst>
                                          <p:attrName>ppt_x</p:attrName>
                                        </p:attrNameLst>
                                      </p:cBhvr>
                                      <p:tavLst>
                                        <p:tav tm="0">
                                          <p:val>
                                            <p:strVal val="1+#ppt_w/2"/>
                                          </p:val>
                                        </p:tav>
                                        <p:tav tm="100000">
                                          <p:val>
                                            <p:strVal val="#ppt_x"/>
                                          </p:val>
                                        </p:tav>
                                      </p:tavLst>
                                    </p:anim>
                                    <p:anim calcmode="lin" valueType="num">
                                      <p:cBhvr additive="base">
                                        <p:cTn id="36" dur="500" fill="hold"/>
                                        <p:tgtEl>
                                          <p:spTgt spid="75"/>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 calcmode="lin" valueType="num">
                                      <p:cBhvr additive="base">
                                        <p:cTn id="39" dur="500" fill="hold"/>
                                        <p:tgtEl>
                                          <p:spTgt spid="76"/>
                                        </p:tgtEl>
                                        <p:attrNameLst>
                                          <p:attrName>ppt_x</p:attrName>
                                        </p:attrNameLst>
                                      </p:cBhvr>
                                      <p:tavLst>
                                        <p:tav tm="0">
                                          <p:val>
                                            <p:strVal val="1+#ppt_w/2"/>
                                          </p:val>
                                        </p:tav>
                                        <p:tav tm="100000">
                                          <p:val>
                                            <p:strVal val="#ppt_x"/>
                                          </p:val>
                                        </p:tav>
                                      </p:tavLst>
                                    </p:anim>
                                    <p:anim calcmode="lin" valueType="num">
                                      <p:cBhvr additive="base">
                                        <p:cTn id="40" dur="500" fill="hold"/>
                                        <p:tgtEl>
                                          <p:spTgt spid="76"/>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additive="base">
                                        <p:cTn id="43" dur="500" fill="hold"/>
                                        <p:tgtEl>
                                          <p:spTgt spid="78"/>
                                        </p:tgtEl>
                                        <p:attrNameLst>
                                          <p:attrName>ppt_x</p:attrName>
                                        </p:attrNameLst>
                                      </p:cBhvr>
                                      <p:tavLst>
                                        <p:tav tm="0">
                                          <p:val>
                                            <p:strVal val="1+#ppt_w/2"/>
                                          </p:val>
                                        </p:tav>
                                        <p:tav tm="100000">
                                          <p:val>
                                            <p:strVal val="#ppt_x"/>
                                          </p:val>
                                        </p:tav>
                                      </p:tavLst>
                                    </p:anim>
                                    <p:anim calcmode="lin" valueType="num">
                                      <p:cBhvr additive="base">
                                        <p:cTn id="44" dur="500" fill="hold"/>
                                        <p:tgtEl>
                                          <p:spTgt spid="78"/>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cBhvr additive="base">
                                        <p:cTn id="47" dur="500" fill="hold"/>
                                        <p:tgtEl>
                                          <p:spTgt spid="79"/>
                                        </p:tgtEl>
                                        <p:attrNameLst>
                                          <p:attrName>ppt_x</p:attrName>
                                        </p:attrNameLst>
                                      </p:cBhvr>
                                      <p:tavLst>
                                        <p:tav tm="0">
                                          <p:val>
                                            <p:strVal val="1+#ppt_w/2"/>
                                          </p:val>
                                        </p:tav>
                                        <p:tav tm="100000">
                                          <p:val>
                                            <p:strVal val="#ppt_x"/>
                                          </p:val>
                                        </p:tav>
                                      </p:tavLst>
                                    </p:anim>
                                    <p:anim calcmode="lin" valueType="num">
                                      <p:cBhvr additive="base">
                                        <p:cTn id="48" dur="500" fill="hold"/>
                                        <p:tgtEl>
                                          <p:spTgt spid="79"/>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fade">
                                      <p:cBhvr>
                                        <p:cTn id="51" dur="500"/>
                                        <p:tgtEl>
                                          <p:spTgt spid="86"/>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500"/>
                                        <p:tgtEl>
                                          <p:spTgt spid="87"/>
                                        </p:tgtEl>
                                      </p:cBhvr>
                                    </p:animEffect>
                                  </p:childTnLst>
                                </p:cTn>
                              </p:par>
                              <p:par>
                                <p:cTn id="56" presetID="22" presetClass="entr" presetSubtype="1"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up)">
                                      <p:cBhvr>
                                        <p:cTn id="58" dur="500"/>
                                        <p:tgtEl>
                                          <p:spTgt spid="8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left)">
                                      <p:cBhvr>
                                        <p:cTn id="61" dur="500"/>
                                        <p:tgtEl>
                                          <p:spTgt spid="88"/>
                                        </p:tgtEl>
                                      </p:cBhvr>
                                    </p:animEffect>
                                  </p:childTnLst>
                                </p:cTn>
                              </p:par>
                            </p:childTnLst>
                          </p:cTn>
                        </p:par>
                        <p:par>
                          <p:cTn id="62" fill="hold">
                            <p:stCondLst>
                              <p:cond delay="1000"/>
                            </p:stCondLst>
                            <p:childTnLst>
                              <p:par>
                                <p:cTn id="63" presetID="2" presetClass="entr" presetSubtype="2"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 calcmode="lin" valueType="num">
                                      <p:cBhvr additive="base">
                                        <p:cTn id="65" dur="500" fill="hold"/>
                                        <p:tgtEl>
                                          <p:spTgt spid="96"/>
                                        </p:tgtEl>
                                        <p:attrNameLst>
                                          <p:attrName>ppt_x</p:attrName>
                                        </p:attrNameLst>
                                      </p:cBhvr>
                                      <p:tavLst>
                                        <p:tav tm="0">
                                          <p:val>
                                            <p:strVal val="1+#ppt_w/2"/>
                                          </p:val>
                                        </p:tav>
                                        <p:tav tm="100000">
                                          <p:val>
                                            <p:strVal val="#ppt_x"/>
                                          </p:val>
                                        </p:tav>
                                      </p:tavLst>
                                    </p:anim>
                                    <p:anim calcmode="lin" valueType="num">
                                      <p:cBhvr additive="base">
                                        <p:cTn id="66" dur="5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6" grpId="0" animBg="1"/>
      <p:bldP spid="87" grpId="0"/>
      <p:bldP spid="8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96" name="Freeform 95"/>
          <p:cNvSpPr/>
          <p:nvPr userDrawn="1"/>
        </p:nvSpPr>
        <p:spPr>
          <a:xfrm rot="5400000" flipV="1">
            <a:off x="6571303" y="1237301"/>
            <a:ext cx="6858000" cy="4383396"/>
          </a:xfrm>
          <a:custGeom>
            <a:avLst/>
            <a:gdLst>
              <a:gd name="connsiteX0" fmla="*/ 0 w 6858000"/>
              <a:gd name="connsiteY0" fmla="*/ 255625 h 4383396"/>
              <a:gd name="connsiteX1" fmla="*/ 0 w 6858000"/>
              <a:gd name="connsiteY1" fmla="*/ 4383396 h 4383396"/>
              <a:gd name="connsiteX2" fmla="*/ 6858000 w 6858000"/>
              <a:gd name="connsiteY2" fmla="*/ 4383396 h 4383396"/>
              <a:gd name="connsiteX3" fmla="*/ 6858000 w 6858000"/>
              <a:gd name="connsiteY3" fmla="*/ 255625 h 4383396"/>
              <a:gd name="connsiteX4" fmla="*/ 3766065 w 6858000"/>
              <a:gd name="connsiteY4" fmla="*/ 255625 h 4383396"/>
              <a:gd name="connsiteX5" fmla="*/ 3429001 w 6858000"/>
              <a:gd name="connsiteY5" fmla="*/ 0 h 4383396"/>
              <a:gd name="connsiteX6" fmla="*/ 3091936 w 6858000"/>
              <a:gd name="connsiteY6" fmla="*/ 255625 h 4383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4383396">
                <a:moveTo>
                  <a:pt x="0" y="255625"/>
                </a:moveTo>
                <a:lnTo>
                  <a:pt x="0" y="4383396"/>
                </a:lnTo>
                <a:lnTo>
                  <a:pt x="6858000" y="4383396"/>
                </a:lnTo>
                <a:lnTo>
                  <a:pt x="6858000" y="255625"/>
                </a:lnTo>
                <a:lnTo>
                  <a:pt x="3766065" y="255625"/>
                </a:lnTo>
                <a:lnTo>
                  <a:pt x="3429001" y="0"/>
                </a:lnTo>
                <a:lnTo>
                  <a:pt x="3091936" y="255625"/>
                </a:lnTo>
                <a:close/>
              </a:path>
            </a:pathLst>
          </a:custGeom>
          <a:pattFill prst="pct5">
            <a:fgClr>
              <a:schemeClr val="accent2">
                <a:lumMod val="50000"/>
              </a:schemeClr>
            </a:fgClr>
            <a:bgClr>
              <a:schemeClr val="accent3">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9"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2"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5"/>
          <p:cNvSpPr>
            <a:spLocks/>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80" name="Group 79"/>
          <p:cNvGrpSpPr/>
          <p:nvPr userDrawn="1"/>
        </p:nvGrpSpPr>
        <p:grpSpPr>
          <a:xfrm flipH="1">
            <a:off x="1036725" y="1090208"/>
            <a:ext cx="93144" cy="590448"/>
            <a:chOff x="7711341" y="589735"/>
            <a:chExt cx="93144" cy="590448"/>
          </a:xfrm>
        </p:grpSpPr>
        <p:sp>
          <p:nvSpPr>
            <p:cNvPr id="81" name="Freeform 5"/>
            <p:cNvSpPr>
              <a:spLocks/>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Freeform 5"/>
            <p:cNvSpPr>
              <a:spLocks/>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3" name="Freeform 5"/>
            <p:cNvSpPr>
              <a:spLocks/>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4" name="Freeform 5"/>
            <p:cNvSpPr>
              <a:spLocks/>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5" name="Freeform 5"/>
            <p:cNvSpPr>
              <a:spLocks/>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86"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87" name="TextBox 86"/>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tx2">
                    <a:lumMod val="75000"/>
                  </a:schemeClr>
                </a:solidFill>
              </a:rPr>
              <a:pPr algn="ctr"/>
              <a:t>‹#›</a:t>
            </a:fld>
            <a:endParaRPr lang="id-ID" sz="1800" dirty="0">
              <a:solidFill>
                <a:schemeClr val="tx2">
                  <a:lumMod val="75000"/>
                </a:schemeClr>
              </a:solidFill>
            </a:endParaRPr>
          </a:p>
        </p:txBody>
      </p:sp>
      <p:sp>
        <p:nvSpPr>
          <p:cNvPr id="88" name="TextBox 87"/>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89" name="Group 88"/>
          <p:cNvGrpSpPr/>
          <p:nvPr userDrawn="1"/>
        </p:nvGrpSpPr>
        <p:grpSpPr>
          <a:xfrm>
            <a:off x="347419" y="6409324"/>
            <a:ext cx="224082" cy="221156"/>
            <a:chOff x="4328868" y="5502988"/>
            <a:chExt cx="500307" cy="493774"/>
          </a:xfrm>
        </p:grpSpPr>
        <p:sp>
          <p:nvSpPr>
            <p:cNvPr id="90" name="Freeform 89">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1" name="Freeform 90">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92" name="Group 91"/>
          <p:cNvGrpSpPr/>
          <p:nvPr userDrawn="1"/>
        </p:nvGrpSpPr>
        <p:grpSpPr>
          <a:xfrm flipH="1">
            <a:off x="657355" y="6409324"/>
            <a:ext cx="224082" cy="221156"/>
            <a:chOff x="4328868" y="5502988"/>
            <a:chExt cx="500307" cy="493774"/>
          </a:xfrm>
        </p:grpSpPr>
        <p:sp>
          <p:nvSpPr>
            <p:cNvPr id="93" name="Freeform 9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4" name="Freeform 9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278804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1+#ppt_w/2"/>
                                          </p:val>
                                        </p:tav>
                                        <p:tav tm="100000">
                                          <p:val>
                                            <p:strVal val="#ppt_x"/>
                                          </p:val>
                                        </p:tav>
                                      </p:tavLst>
                                    </p:anim>
                                    <p:anim calcmode="lin" valueType="num">
                                      <p:cBhvr additive="base">
                                        <p:cTn id="8" dur="500" fill="hold"/>
                                        <p:tgtEl>
                                          <p:spTgt spid="72"/>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77"/>
                                        </p:tgtEl>
                                        <p:attrNameLst>
                                          <p:attrName>style.visibility</p:attrName>
                                        </p:attrNameLst>
                                      </p:cBhvr>
                                      <p:to>
                                        <p:strVal val="visible"/>
                                      </p:to>
                                    </p:set>
                                    <p:anim calcmode="lin" valueType="num">
                                      <p:cBhvr additive="base">
                                        <p:cTn id="11" dur="500" fill="hold"/>
                                        <p:tgtEl>
                                          <p:spTgt spid="77"/>
                                        </p:tgtEl>
                                        <p:attrNameLst>
                                          <p:attrName>ppt_x</p:attrName>
                                        </p:attrNameLst>
                                      </p:cBhvr>
                                      <p:tavLst>
                                        <p:tav tm="0">
                                          <p:val>
                                            <p:strVal val="1+#ppt_w/2"/>
                                          </p:val>
                                        </p:tav>
                                        <p:tav tm="100000">
                                          <p:val>
                                            <p:strVal val="#ppt_x"/>
                                          </p:val>
                                        </p:tav>
                                      </p:tavLst>
                                    </p:anim>
                                    <p:anim calcmode="lin" valueType="num">
                                      <p:cBhvr additive="base">
                                        <p:cTn id="12" dur="500" fill="hold"/>
                                        <p:tgtEl>
                                          <p:spTgt spid="77"/>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additive="base">
                                        <p:cTn id="15" dur="500" fill="hold"/>
                                        <p:tgtEl>
                                          <p:spTgt spid="70"/>
                                        </p:tgtEl>
                                        <p:attrNameLst>
                                          <p:attrName>ppt_x</p:attrName>
                                        </p:attrNameLst>
                                      </p:cBhvr>
                                      <p:tavLst>
                                        <p:tav tm="0">
                                          <p:val>
                                            <p:strVal val="1+#ppt_w/2"/>
                                          </p:val>
                                        </p:tav>
                                        <p:tav tm="100000">
                                          <p:val>
                                            <p:strVal val="#ppt_x"/>
                                          </p:val>
                                        </p:tav>
                                      </p:tavLst>
                                    </p:anim>
                                    <p:anim calcmode="lin" valueType="num">
                                      <p:cBhvr additive="base">
                                        <p:cTn id="16" dur="500" fill="hold"/>
                                        <p:tgtEl>
                                          <p:spTgt spid="70"/>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500" fill="hold"/>
                                        <p:tgtEl>
                                          <p:spTgt spid="73"/>
                                        </p:tgtEl>
                                        <p:attrNameLst>
                                          <p:attrName>ppt_x</p:attrName>
                                        </p:attrNameLst>
                                      </p:cBhvr>
                                      <p:tavLst>
                                        <p:tav tm="0">
                                          <p:val>
                                            <p:strVal val="1+#ppt_w/2"/>
                                          </p:val>
                                        </p:tav>
                                        <p:tav tm="100000">
                                          <p:val>
                                            <p:strVal val="#ppt_x"/>
                                          </p:val>
                                        </p:tav>
                                      </p:tavLst>
                                    </p:anim>
                                    <p:anim calcmode="lin" valueType="num">
                                      <p:cBhvr additive="base">
                                        <p:cTn id="20" dur="500" fill="hold"/>
                                        <p:tgtEl>
                                          <p:spTgt spid="73"/>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additive="base">
                                        <p:cTn id="23" dur="500" fill="hold"/>
                                        <p:tgtEl>
                                          <p:spTgt spid="71"/>
                                        </p:tgtEl>
                                        <p:attrNameLst>
                                          <p:attrName>ppt_x</p:attrName>
                                        </p:attrNameLst>
                                      </p:cBhvr>
                                      <p:tavLst>
                                        <p:tav tm="0">
                                          <p:val>
                                            <p:strVal val="1+#ppt_w/2"/>
                                          </p:val>
                                        </p:tav>
                                        <p:tav tm="100000">
                                          <p:val>
                                            <p:strVal val="#ppt_x"/>
                                          </p:val>
                                        </p:tav>
                                      </p:tavLst>
                                    </p:anim>
                                    <p:anim calcmode="lin" valueType="num">
                                      <p:cBhvr additive="base">
                                        <p:cTn id="24" dur="500" fill="hold"/>
                                        <p:tgtEl>
                                          <p:spTgt spid="71"/>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500" fill="hold"/>
                                        <p:tgtEl>
                                          <p:spTgt spid="69"/>
                                        </p:tgtEl>
                                        <p:attrNameLst>
                                          <p:attrName>ppt_x</p:attrName>
                                        </p:attrNameLst>
                                      </p:cBhvr>
                                      <p:tavLst>
                                        <p:tav tm="0">
                                          <p:val>
                                            <p:strVal val="1+#ppt_w/2"/>
                                          </p:val>
                                        </p:tav>
                                        <p:tav tm="100000">
                                          <p:val>
                                            <p:strVal val="#ppt_x"/>
                                          </p:val>
                                        </p:tav>
                                      </p:tavLst>
                                    </p:anim>
                                    <p:anim calcmode="lin" valueType="num">
                                      <p:cBhvr additive="base">
                                        <p:cTn id="28" dur="500" fill="hold"/>
                                        <p:tgtEl>
                                          <p:spTgt spid="69"/>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74"/>
                                        </p:tgtEl>
                                        <p:attrNameLst>
                                          <p:attrName>style.visibility</p:attrName>
                                        </p:attrNameLst>
                                      </p:cBhvr>
                                      <p:to>
                                        <p:strVal val="visible"/>
                                      </p:to>
                                    </p:set>
                                    <p:anim calcmode="lin" valueType="num">
                                      <p:cBhvr additive="base">
                                        <p:cTn id="31" dur="500" fill="hold"/>
                                        <p:tgtEl>
                                          <p:spTgt spid="74"/>
                                        </p:tgtEl>
                                        <p:attrNameLst>
                                          <p:attrName>ppt_x</p:attrName>
                                        </p:attrNameLst>
                                      </p:cBhvr>
                                      <p:tavLst>
                                        <p:tav tm="0">
                                          <p:val>
                                            <p:strVal val="1+#ppt_w/2"/>
                                          </p:val>
                                        </p:tav>
                                        <p:tav tm="100000">
                                          <p:val>
                                            <p:strVal val="#ppt_x"/>
                                          </p:val>
                                        </p:tav>
                                      </p:tavLst>
                                    </p:anim>
                                    <p:anim calcmode="lin" valueType="num">
                                      <p:cBhvr additive="base">
                                        <p:cTn id="32" dur="500" fill="hold"/>
                                        <p:tgtEl>
                                          <p:spTgt spid="74"/>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75"/>
                                        </p:tgtEl>
                                        <p:attrNameLst>
                                          <p:attrName>style.visibility</p:attrName>
                                        </p:attrNameLst>
                                      </p:cBhvr>
                                      <p:to>
                                        <p:strVal val="visible"/>
                                      </p:to>
                                    </p:set>
                                    <p:anim calcmode="lin" valueType="num">
                                      <p:cBhvr additive="base">
                                        <p:cTn id="35" dur="500" fill="hold"/>
                                        <p:tgtEl>
                                          <p:spTgt spid="75"/>
                                        </p:tgtEl>
                                        <p:attrNameLst>
                                          <p:attrName>ppt_x</p:attrName>
                                        </p:attrNameLst>
                                      </p:cBhvr>
                                      <p:tavLst>
                                        <p:tav tm="0">
                                          <p:val>
                                            <p:strVal val="1+#ppt_w/2"/>
                                          </p:val>
                                        </p:tav>
                                        <p:tav tm="100000">
                                          <p:val>
                                            <p:strVal val="#ppt_x"/>
                                          </p:val>
                                        </p:tav>
                                      </p:tavLst>
                                    </p:anim>
                                    <p:anim calcmode="lin" valueType="num">
                                      <p:cBhvr additive="base">
                                        <p:cTn id="36" dur="500" fill="hold"/>
                                        <p:tgtEl>
                                          <p:spTgt spid="75"/>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 calcmode="lin" valueType="num">
                                      <p:cBhvr additive="base">
                                        <p:cTn id="39" dur="500" fill="hold"/>
                                        <p:tgtEl>
                                          <p:spTgt spid="76"/>
                                        </p:tgtEl>
                                        <p:attrNameLst>
                                          <p:attrName>ppt_x</p:attrName>
                                        </p:attrNameLst>
                                      </p:cBhvr>
                                      <p:tavLst>
                                        <p:tav tm="0">
                                          <p:val>
                                            <p:strVal val="1+#ppt_w/2"/>
                                          </p:val>
                                        </p:tav>
                                        <p:tav tm="100000">
                                          <p:val>
                                            <p:strVal val="#ppt_x"/>
                                          </p:val>
                                        </p:tav>
                                      </p:tavLst>
                                    </p:anim>
                                    <p:anim calcmode="lin" valueType="num">
                                      <p:cBhvr additive="base">
                                        <p:cTn id="40" dur="500" fill="hold"/>
                                        <p:tgtEl>
                                          <p:spTgt spid="76"/>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additive="base">
                                        <p:cTn id="43" dur="500" fill="hold"/>
                                        <p:tgtEl>
                                          <p:spTgt spid="78"/>
                                        </p:tgtEl>
                                        <p:attrNameLst>
                                          <p:attrName>ppt_x</p:attrName>
                                        </p:attrNameLst>
                                      </p:cBhvr>
                                      <p:tavLst>
                                        <p:tav tm="0">
                                          <p:val>
                                            <p:strVal val="1+#ppt_w/2"/>
                                          </p:val>
                                        </p:tav>
                                        <p:tav tm="100000">
                                          <p:val>
                                            <p:strVal val="#ppt_x"/>
                                          </p:val>
                                        </p:tav>
                                      </p:tavLst>
                                    </p:anim>
                                    <p:anim calcmode="lin" valueType="num">
                                      <p:cBhvr additive="base">
                                        <p:cTn id="44" dur="500" fill="hold"/>
                                        <p:tgtEl>
                                          <p:spTgt spid="78"/>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anim calcmode="lin" valueType="num">
                                      <p:cBhvr additive="base">
                                        <p:cTn id="47" dur="500" fill="hold"/>
                                        <p:tgtEl>
                                          <p:spTgt spid="79"/>
                                        </p:tgtEl>
                                        <p:attrNameLst>
                                          <p:attrName>ppt_x</p:attrName>
                                        </p:attrNameLst>
                                      </p:cBhvr>
                                      <p:tavLst>
                                        <p:tav tm="0">
                                          <p:val>
                                            <p:strVal val="1+#ppt_w/2"/>
                                          </p:val>
                                        </p:tav>
                                        <p:tav tm="100000">
                                          <p:val>
                                            <p:strVal val="#ppt_x"/>
                                          </p:val>
                                        </p:tav>
                                      </p:tavLst>
                                    </p:anim>
                                    <p:anim calcmode="lin" valueType="num">
                                      <p:cBhvr additive="base">
                                        <p:cTn id="48" dur="500" fill="hold"/>
                                        <p:tgtEl>
                                          <p:spTgt spid="79"/>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Effect transition="in" filter="fade">
                                      <p:cBhvr>
                                        <p:cTn id="51" dur="500"/>
                                        <p:tgtEl>
                                          <p:spTgt spid="86"/>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fade">
                                      <p:cBhvr>
                                        <p:cTn id="55" dur="500"/>
                                        <p:tgtEl>
                                          <p:spTgt spid="87"/>
                                        </p:tgtEl>
                                      </p:cBhvr>
                                    </p:animEffect>
                                  </p:childTnLst>
                                </p:cTn>
                              </p:par>
                              <p:par>
                                <p:cTn id="56" presetID="22" presetClass="entr" presetSubtype="1"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up)">
                                      <p:cBhvr>
                                        <p:cTn id="58" dur="500"/>
                                        <p:tgtEl>
                                          <p:spTgt spid="80"/>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left)">
                                      <p:cBhvr>
                                        <p:cTn id="61" dur="500"/>
                                        <p:tgtEl>
                                          <p:spTgt spid="88"/>
                                        </p:tgtEl>
                                      </p:cBhvr>
                                    </p:animEffect>
                                  </p:childTnLst>
                                </p:cTn>
                              </p:par>
                            </p:childTnLst>
                          </p:cTn>
                        </p:par>
                        <p:par>
                          <p:cTn id="62" fill="hold">
                            <p:stCondLst>
                              <p:cond delay="1000"/>
                            </p:stCondLst>
                            <p:childTnLst>
                              <p:par>
                                <p:cTn id="63" presetID="2" presetClass="entr" presetSubtype="2"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 calcmode="lin" valueType="num">
                                      <p:cBhvr additive="base">
                                        <p:cTn id="65" dur="500" fill="hold"/>
                                        <p:tgtEl>
                                          <p:spTgt spid="96"/>
                                        </p:tgtEl>
                                        <p:attrNameLst>
                                          <p:attrName>ppt_x</p:attrName>
                                        </p:attrNameLst>
                                      </p:cBhvr>
                                      <p:tavLst>
                                        <p:tav tm="0">
                                          <p:val>
                                            <p:strVal val="1+#ppt_w/2"/>
                                          </p:val>
                                        </p:tav>
                                        <p:tav tm="100000">
                                          <p:val>
                                            <p:strVal val="#ppt_x"/>
                                          </p:val>
                                        </p:tav>
                                      </p:tavLst>
                                    </p:anim>
                                    <p:anim calcmode="lin" valueType="num">
                                      <p:cBhvr additive="base">
                                        <p:cTn id="66" dur="5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6" grpId="0" animBg="1"/>
      <p:bldP spid="87" grpId="0"/>
      <p:bldP spid="8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Rectangle 1"/>
          <p:cNvSpPr/>
          <p:nvPr userDrawn="1"/>
        </p:nvSpPr>
        <p:spPr>
          <a:xfrm>
            <a:off x="0" y="-1"/>
            <a:ext cx="12192000" cy="5033913"/>
          </a:xfrm>
          <a:prstGeom prst="rect">
            <a:avLst/>
          </a:prstGeom>
          <a:pattFill prst="pct5">
            <a:fgClr>
              <a:schemeClr val="accent2">
                <a:lumMod val="50000"/>
              </a:schemeClr>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accent1">
                    <a:lumMod val="75000"/>
                  </a:schemeClr>
                </a:solidFill>
              </a:rPr>
              <a:pPr algn="ctr"/>
              <a:t>‹#›</a:t>
            </a:fld>
            <a:endParaRPr lang="id-ID" sz="1800" dirty="0">
              <a:solidFill>
                <a:schemeClr val="accent1">
                  <a:lumMod val="75000"/>
                </a:schemeClr>
              </a:solidFill>
            </a:endParaRPr>
          </a:p>
        </p:txBody>
      </p:sp>
      <p:sp>
        <p:nvSpPr>
          <p:cNvPr id="34" name="TextBox 33"/>
          <p:cNvSpPr txBox="1"/>
          <p:nvPr userDrawn="1"/>
        </p:nvSpPr>
        <p:spPr>
          <a:xfrm>
            <a:off x="9737328"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35" name="Group 34"/>
          <p:cNvGrpSpPr/>
          <p:nvPr userDrawn="1"/>
        </p:nvGrpSpPr>
        <p:grpSpPr>
          <a:xfrm>
            <a:off x="11483320" y="6409324"/>
            <a:ext cx="224082" cy="221156"/>
            <a:chOff x="4328868" y="5502988"/>
            <a:chExt cx="500307" cy="493774"/>
          </a:xfrm>
        </p:grpSpPr>
        <p:sp>
          <p:nvSpPr>
            <p:cNvPr id="39" name="Freeform 3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1" name="Group 40"/>
          <p:cNvGrpSpPr/>
          <p:nvPr userDrawn="1"/>
        </p:nvGrpSpPr>
        <p:grpSpPr>
          <a:xfrm flipH="1">
            <a:off x="11793256" y="6409324"/>
            <a:ext cx="224082" cy="221156"/>
            <a:chOff x="4328868" y="5502988"/>
            <a:chExt cx="500307" cy="493774"/>
          </a:xfrm>
        </p:grpSpPr>
        <p:sp>
          <p:nvSpPr>
            <p:cNvPr id="42" name="Freeform 41">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4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188902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P spid="3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2558000"/>
            <a:ext cx="12192000" cy="4300000"/>
          </a:xfrm>
        </p:spPr>
        <p:txBody>
          <a:bodyPr>
            <a:normAutofit/>
          </a:bodyPr>
          <a:lstStyle>
            <a:lvl1pPr>
              <a:defRPr sz="2000">
                <a:solidFill>
                  <a:schemeClr val="bg1"/>
                </a:solidFill>
              </a:defRPr>
            </a:lvl1pPr>
          </a:lstStyle>
          <a:p>
            <a:endParaRPr lang="id-ID"/>
          </a:p>
        </p:txBody>
      </p:sp>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pPr algn="ctr"/>
              <a:t>‹#›</a:t>
            </a:fld>
            <a:endParaRPr lang="id-ID" sz="1800" dirty="0">
              <a:solidFill>
                <a:schemeClr val="bg1"/>
              </a:solidFill>
            </a:endParaRPr>
          </a:p>
        </p:txBody>
      </p:sp>
    </p:spTree>
    <p:extLst>
      <p:ext uri="{BB962C8B-B14F-4D97-AF65-F5344CB8AC3E}">
        <p14:creationId xmlns:p14="http://schemas.microsoft.com/office/powerpoint/2010/main" val="300531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4" name="Group 13"/>
          <p:cNvGrpSpPr/>
          <p:nvPr userDrawn="1"/>
        </p:nvGrpSpPr>
        <p:grpSpPr>
          <a:xfrm flipH="1">
            <a:off x="1036725" y="1090208"/>
            <a:ext cx="93144" cy="590448"/>
            <a:chOff x="7711341" y="589735"/>
            <a:chExt cx="93144" cy="590448"/>
          </a:xfrm>
        </p:grpSpPr>
        <p:sp>
          <p:nvSpPr>
            <p:cNvPr id="15" name="Freeform 5"/>
            <p:cNvSpPr>
              <a:spLocks/>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5"/>
            <p:cNvSpPr>
              <a:spLocks/>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5"/>
            <p:cNvSpPr>
              <a:spLocks/>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5"/>
            <p:cNvSpPr>
              <a:spLocks/>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5"/>
            <p:cNvSpPr>
              <a:spLocks/>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20"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pPr algn="ctr"/>
              <a:t>‹#›</a:t>
            </a:fld>
            <a:endParaRPr lang="id-ID" sz="1800" dirty="0">
              <a:solidFill>
                <a:schemeClr val="bg1"/>
              </a:solidFill>
            </a:endParaRPr>
          </a:p>
        </p:txBody>
      </p:sp>
      <p:sp>
        <p:nvSpPr>
          <p:cNvPr id="34" name="TextBox 33"/>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35" name="Group 34"/>
          <p:cNvGrpSpPr/>
          <p:nvPr userDrawn="1"/>
        </p:nvGrpSpPr>
        <p:grpSpPr>
          <a:xfrm>
            <a:off x="347419" y="6409324"/>
            <a:ext cx="224082" cy="221156"/>
            <a:chOff x="4328868" y="5502988"/>
            <a:chExt cx="500307" cy="493774"/>
          </a:xfrm>
        </p:grpSpPr>
        <p:sp>
          <p:nvSpPr>
            <p:cNvPr id="39" name="Freeform 3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1" name="Group 40"/>
          <p:cNvGrpSpPr/>
          <p:nvPr userDrawn="1"/>
        </p:nvGrpSpPr>
        <p:grpSpPr>
          <a:xfrm flipH="1">
            <a:off x="657355" y="6409324"/>
            <a:ext cx="224082" cy="221156"/>
            <a:chOff x="4328868" y="5502988"/>
            <a:chExt cx="500307" cy="493774"/>
          </a:xfrm>
        </p:grpSpPr>
        <p:sp>
          <p:nvSpPr>
            <p:cNvPr id="42" name="Freeform 41">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4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4" name="Picture Placeholder 3"/>
          <p:cNvSpPr>
            <a:spLocks noGrp="1"/>
          </p:cNvSpPr>
          <p:nvPr>
            <p:ph type="pic" sz="quarter" idx="10"/>
          </p:nvPr>
        </p:nvSpPr>
        <p:spPr>
          <a:xfrm>
            <a:off x="0" y="2492866"/>
            <a:ext cx="6080289" cy="2003425"/>
          </a:xfrm>
        </p:spPr>
        <p:txBody>
          <a:bodyPr>
            <a:normAutofit/>
          </a:bodyPr>
          <a:lstStyle>
            <a:lvl1pPr>
              <a:defRPr sz="2000"/>
            </a:lvl1pPr>
          </a:lstStyle>
          <a:p>
            <a:endParaRPr lang="id-ID"/>
          </a:p>
        </p:txBody>
      </p:sp>
      <p:sp>
        <p:nvSpPr>
          <p:cNvPr id="33" name="Picture Placeholder 3"/>
          <p:cNvSpPr>
            <a:spLocks noGrp="1"/>
          </p:cNvSpPr>
          <p:nvPr>
            <p:ph type="pic" sz="quarter" idx="11"/>
          </p:nvPr>
        </p:nvSpPr>
        <p:spPr>
          <a:xfrm>
            <a:off x="6095650" y="2492866"/>
            <a:ext cx="6080289" cy="2003425"/>
          </a:xfrm>
        </p:spPr>
        <p:txBody>
          <a:bodyPr>
            <a:normAutofit/>
          </a:bodyPr>
          <a:lstStyle>
            <a:lvl1pPr>
              <a:defRPr sz="2000"/>
            </a:lvl1pPr>
          </a:lstStyle>
          <a:p>
            <a:endParaRPr lang="id-ID"/>
          </a:p>
        </p:txBody>
      </p:sp>
    </p:spTree>
    <p:extLst>
      <p:ext uri="{BB962C8B-B14F-4D97-AF65-F5344CB8AC3E}">
        <p14:creationId xmlns:p14="http://schemas.microsoft.com/office/powerpoint/2010/main" val="244857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1"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up)">
                                      <p:cBhvr>
                                        <p:cTn id="58" dur="500"/>
                                        <p:tgtEl>
                                          <p:spTgt spid="1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P spid="34"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4" name="Group 13"/>
          <p:cNvGrpSpPr/>
          <p:nvPr userDrawn="1"/>
        </p:nvGrpSpPr>
        <p:grpSpPr>
          <a:xfrm flipH="1">
            <a:off x="1036725" y="1090208"/>
            <a:ext cx="93144" cy="590448"/>
            <a:chOff x="7711341" y="589735"/>
            <a:chExt cx="93144" cy="590448"/>
          </a:xfrm>
        </p:grpSpPr>
        <p:sp>
          <p:nvSpPr>
            <p:cNvPr id="15" name="Freeform 5"/>
            <p:cNvSpPr>
              <a:spLocks/>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5"/>
            <p:cNvSpPr>
              <a:spLocks/>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5"/>
            <p:cNvSpPr>
              <a:spLocks/>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5"/>
            <p:cNvSpPr>
              <a:spLocks/>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5"/>
            <p:cNvSpPr>
              <a:spLocks/>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20"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pPr algn="ctr"/>
              <a:t>‹#›</a:t>
            </a:fld>
            <a:endParaRPr lang="id-ID" sz="1800" dirty="0">
              <a:solidFill>
                <a:schemeClr val="bg1"/>
              </a:solidFill>
            </a:endParaRPr>
          </a:p>
        </p:txBody>
      </p:sp>
      <p:sp>
        <p:nvSpPr>
          <p:cNvPr id="34" name="TextBox 33"/>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35" name="Group 34"/>
          <p:cNvGrpSpPr/>
          <p:nvPr userDrawn="1"/>
        </p:nvGrpSpPr>
        <p:grpSpPr>
          <a:xfrm>
            <a:off x="347419" y="6409324"/>
            <a:ext cx="224082" cy="221156"/>
            <a:chOff x="4328868" y="5502988"/>
            <a:chExt cx="500307" cy="493774"/>
          </a:xfrm>
        </p:grpSpPr>
        <p:sp>
          <p:nvSpPr>
            <p:cNvPr id="39" name="Freeform 3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1" name="Group 40"/>
          <p:cNvGrpSpPr/>
          <p:nvPr userDrawn="1"/>
        </p:nvGrpSpPr>
        <p:grpSpPr>
          <a:xfrm flipH="1">
            <a:off x="657355" y="6409324"/>
            <a:ext cx="224082" cy="221156"/>
            <a:chOff x="4328868" y="5502988"/>
            <a:chExt cx="500307" cy="493774"/>
          </a:xfrm>
        </p:grpSpPr>
        <p:sp>
          <p:nvSpPr>
            <p:cNvPr id="42" name="Freeform 41">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4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33" name="Picture Placeholder 3"/>
          <p:cNvSpPr>
            <a:spLocks noGrp="1"/>
          </p:cNvSpPr>
          <p:nvPr>
            <p:ph type="pic" sz="quarter" idx="11"/>
          </p:nvPr>
        </p:nvSpPr>
        <p:spPr>
          <a:xfrm>
            <a:off x="6095650" y="2322864"/>
            <a:ext cx="6080289" cy="2003425"/>
          </a:xfrm>
        </p:spPr>
        <p:txBody>
          <a:bodyPr>
            <a:normAutofit/>
          </a:bodyPr>
          <a:lstStyle>
            <a:lvl1pPr>
              <a:defRPr sz="1600"/>
            </a:lvl1pPr>
          </a:lstStyle>
          <a:p>
            <a:endParaRPr lang="id-ID"/>
          </a:p>
        </p:txBody>
      </p:sp>
    </p:spTree>
    <p:extLst>
      <p:ext uri="{BB962C8B-B14F-4D97-AF65-F5344CB8AC3E}">
        <p14:creationId xmlns:p14="http://schemas.microsoft.com/office/powerpoint/2010/main" val="233611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1"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up)">
                                      <p:cBhvr>
                                        <p:cTn id="58" dur="500"/>
                                        <p:tgtEl>
                                          <p:spTgt spid="1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P spid="34"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4936700" y="1225485"/>
            <a:ext cx="2375163" cy="3263388"/>
          </a:xfrm>
        </p:spPr>
        <p:txBody>
          <a:bodyPr>
            <a:normAutofit/>
          </a:bodyPr>
          <a:lstStyle>
            <a:lvl1pPr>
              <a:defRPr sz="2000">
                <a:solidFill>
                  <a:schemeClr val="bg1"/>
                </a:solidFill>
              </a:defRPr>
            </a:lvl1pPr>
          </a:lstStyle>
          <a:p>
            <a:endParaRPr lang="id-ID" dirty="0"/>
          </a:p>
        </p:txBody>
      </p:sp>
    </p:spTree>
    <p:extLst>
      <p:ext uri="{BB962C8B-B14F-4D97-AF65-F5344CB8AC3E}">
        <p14:creationId xmlns:p14="http://schemas.microsoft.com/office/powerpoint/2010/main" val="12401747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5"/>
          <p:cNvSpPr>
            <a:spLocks/>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TextBox 12"/>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25" name="Group 24"/>
          <p:cNvGrpSpPr/>
          <p:nvPr userDrawn="1"/>
        </p:nvGrpSpPr>
        <p:grpSpPr>
          <a:xfrm>
            <a:off x="347419" y="6409324"/>
            <a:ext cx="224082" cy="221156"/>
            <a:chOff x="4328868" y="5502988"/>
            <a:chExt cx="500307" cy="493774"/>
          </a:xfrm>
        </p:grpSpPr>
        <p:sp>
          <p:nvSpPr>
            <p:cNvPr id="26" name="Freeform 25">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2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8" name="Group 27"/>
          <p:cNvGrpSpPr/>
          <p:nvPr userDrawn="1"/>
        </p:nvGrpSpPr>
        <p:grpSpPr>
          <a:xfrm flipH="1">
            <a:off x="657355" y="6409324"/>
            <a:ext cx="224082" cy="221156"/>
            <a:chOff x="4328868" y="5502988"/>
            <a:chExt cx="500307" cy="493774"/>
          </a:xfrm>
        </p:grpSpPr>
        <p:sp>
          <p:nvSpPr>
            <p:cNvPr id="29" name="Freeform 28">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2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51125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1+#ppt_w/2"/>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1+#ppt_w/2"/>
                                          </p:val>
                                        </p:tav>
                                        <p:tav tm="100000">
                                          <p:val>
                                            <p:strVal val="#ppt_x"/>
                                          </p:val>
                                        </p:tav>
                                      </p:tavLst>
                                    </p:anim>
                                    <p:anim calcmode="lin" valueType="num">
                                      <p:cBhvr additive="base">
                                        <p:cTn id="48" dur="500" fill="hold"/>
                                        <p:tgtEl>
                                          <p:spTgt spid="23"/>
                                        </p:tgtEl>
                                        <p:attrNameLst>
                                          <p:attrName>ppt_y</p:attrName>
                                        </p:attrNameLst>
                                      </p:cBhvr>
                                      <p:tavLst>
                                        <p:tav tm="0">
                                          <p:val>
                                            <p:strVal val="0-#ppt_h/2"/>
                                          </p:val>
                                        </p:tav>
                                        <p:tav tm="100000">
                                          <p:val>
                                            <p:strVal val="#ppt_y"/>
                                          </p:val>
                                        </p:tav>
                                      </p:tavLst>
                                    </p:anim>
                                  </p:childTnLst>
                                </p:cTn>
                              </p:par>
                              <p:par>
                                <p:cTn id="49" presetID="22" presetClass="entr" presetSubtype="8"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13"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 name="Picture Placeholder 2"/>
          <p:cNvSpPr>
            <a:spLocks noGrp="1"/>
          </p:cNvSpPr>
          <p:nvPr>
            <p:ph type="pic" sz="quarter" idx="10"/>
          </p:nvPr>
        </p:nvSpPr>
        <p:spPr>
          <a:xfrm>
            <a:off x="5914546" y="0"/>
            <a:ext cx="6277454" cy="6858000"/>
          </a:xfrm>
        </p:spPr>
        <p:txBody>
          <a:bodyPr>
            <a:normAutofit/>
          </a:bodyPr>
          <a:lstStyle>
            <a:lvl1pPr>
              <a:defRPr sz="2400">
                <a:solidFill>
                  <a:schemeClr val="bg1"/>
                </a:solidFill>
              </a:defRPr>
            </a:lvl1pPr>
          </a:lstStyle>
          <a:p>
            <a:endParaRPr lang="id-ID" dirty="0"/>
          </a:p>
        </p:txBody>
      </p:sp>
      <p:sp>
        <p:nvSpPr>
          <p:cNvPr id="20"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pPr algn="ctr"/>
              <a:t>‹#›</a:t>
            </a:fld>
            <a:endParaRPr lang="id-ID" sz="1800" dirty="0">
              <a:solidFill>
                <a:schemeClr val="bg1"/>
              </a:solidFill>
            </a:endParaRPr>
          </a:p>
        </p:txBody>
      </p:sp>
      <p:sp>
        <p:nvSpPr>
          <p:cNvPr id="35" name="TextBox 34"/>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39" name="Group 38"/>
          <p:cNvGrpSpPr/>
          <p:nvPr userDrawn="1"/>
        </p:nvGrpSpPr>
        <p:grpSpPr>
          <a:xfrm>
            <a:off x="347419" y="6409324"/>
            <a:ext cx="224082" cy="221156"/>
            <a:chOff x="4328868" y="5502988"/>
            <a:chExt cx="500307" cy="493774"/>
          </a:xfrm>
        </p:grpSpPr>
        <p:sp>
          <p:nvSpPr>
            <p:cNvPr id="40" name="Freeform 39">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1" name="Freeform 40">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2" name="Group 41"/>
          <p:cNvGrpSpPr/>
          <p:nvPr userDrawn="1"/>
        </p:nvGrpSpPr>
        <p:grpSpPr>
          <a:xfrm flipH="1">
            <a:off x="657355" y="6409324"/>
            <a:ext cx="224082" cy="221156"/>
            <a:chOff x="4328868" y="5502988"/>
            <a:chExt cx="500307" cy="493774"/>
          </a:xfrm>
        </p:grpSpPr>
        <p:sp>
          <p:nvSpPr>
            <p:cNvPr id="43" name="Freeform 42">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43">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91405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P spid="35"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4" name="Group 13"/>
          <p:cNvGrpSpPr/>
          <p:nvPr userDrawn="1"/>
        </p:nvGrpSpPr>
        <p:grpSpPr>
          <a:xfrm flipH="1">
            <a:off x="1036725" y="1090208"/>
            <a:ext cx="93144" cy="590448"/>
            <a:chOff x="7711341" y="589735"/>
            <a:chExt cx="93144" cy="590448"/>
          </a:xfrm>
        </p:grpSpPr>
        <p:sp>
          <p:nvSpPr>
            <p:cNvPr id="15" name="Freeform 5"/>
            <p:cNvSpPr>
              <a:spLocks/>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5"/>
            <p:cNvSpPr>
              <a:spLocks/>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5"/>
            <p:cNvSpPr>
              <a:spLocks/>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5"/>
            <p:cNvSpPr>
              <a:spLocks/>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5"/>
            <p:cNvSpPr>
              <a:spLocks/>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20"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pPr algn="ctr"/>
              <a:t>‹#›</a:t>
            </a:fld>
            <a:endParaRPr lang="id-ID" sz="1800" dirty="0">
              <a:solidFill>
                <a:schemeClr val="bg1"/>
              </a:solidFill>
            </a:endParaRPr>
          </a:p>
        </p:txBody>
      </p:sp>
      <p:sp>
        <p:nvSpPr>
          <p:cNvPr id="34" name="TextBox 33"/>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35" name="Group 34"/>
          <p:cNvGrpSpPr/>
          <p:nvPr userDrawn="1"/>
        </p:nvGrpSpPr>
        <p:grpSpPr>
          <a:xfrm>
            <a:off x="347419" y="6409324"/>
            <a:ext cx="224082" cy="221156"/>
            <a:chOff x="4328868" y="5502988"/>
            <a:chExt cx="500307" cy="493774"/>
          </a:xfrm>
        </p:grpSpPr>
        <p:sp>
          <p:nvSpPr>
            <p:cNvPr id="39" name="Freeform 3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1" name="Group 40"/>
          <p:cNvGrpSpPr/>
          <p:nvPr userDrawn="1"/>
        </p:nvGrpSpPr>
        <p:grpSpPr>
          <a:xfrm flipH="1">
            <a:off x="657355" y="6409324"/>
            <a:ext cx="224082" cy="221156"/>
            <a:chOff x="4328868" y="5502988"/>
            <a:chExt cx="500307" cy="493774"/>
          </a:xfrm>
        </p:grpSpPr>
        <p:sp>
          <p:nvSpPr>
            <p:cNvPr id="42" name="Freeform 41">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4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3" name="Picture Placeholder 2"/>
          <p:cNvSpPr>
            <a:spLocks noGrp="1"/>
          </p:cNvSpPr>
          <p:nvPr>
            <p:ph type="pic" sz="quarter" idx="10"/>
          </p:nvPr>
        </p:nvSpPr>
        <p:spPr>
          <a:xfrm>
            <a:off x="0" y="2324101"/>
            <a:ext cx="12192000" cy="2052638"/>
          </a:xfrm>
        </p:spPr>
        <p:txBody>
          <a:bodyPr>
            <a:normAutofit/>
          </a:bodyPr>
          <a:lstStyle>
            <a:lvl1pPr>
              <a:defRPr sz="1800">
                <a:solidFill>
                  <a:schemeClr val="bg1"/>
                </a:solidFill>
              </a:defRPr>
            </a:lvl1pPr>
          </a:lstStyle>
          <a:p>
            <a:endParaRPr lang="id-ID"/>
          </a:p>
        </p:txBody>
      </p:sp>
    </p:spTree>
    <p:extLst>
      <p:ext uri="{BB962C8B-B14F-4D97-AF65-F5344CB8AC3E}">
        <p14:creationId xmlns:p14="http://schemas.microsoft.com/office/powerpoint/2010/main" val="352953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1"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up)">
                                      <p:cBhvr>
                                        <p:cTn id="58" dur="500"/>
                                        <p:tgtEl>
                                          <p:spTgt spid="1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P spid="34"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4" name="Group 13"/>
          <p:cNvGrpSpPr/>
          <p:nvPr userDrawn="1"/>
        </p:nvGrpSpPr>
        <p:grpSpPr>
          <a:xfrm flipH="1">
            <a:off x="1036725" y="1090208"/>
            <a:ext cx="93144" cy="590448"/>
            <a:chOff x="7711341" y="589735"/>
            <a:chExt cx="93144" cy="590448"/>
          </a:xfrm>
        </p:grpSpPr>
        <p:sp>
          <p:nvSpPr>
            <p:cNvPr id="15" name="Freeform 5"/>
            <p:cNvSpPr>
              <a:spLocks/>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5"/>
            <p:cNvSpPr>
              <a:spLocks/>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5"/>
            <p:cNvSpPr>
              <a:spLocks/>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5"/>
            <p:cNvSpPr>
              <a:spLocks/>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5"/>
            <p:cNvSpPr>
              <a:spLocks/>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20"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pPr algn="ctr"/>
              <a:t>‹#›</a:t>
            </a:fld>
            <a:endParaRPr lang="id-ID" sz="1800" dirty="0">
              <a:solidFill>
                <a:schemeClr val="bg1"/>
              </a:solidFill>
            </a:endParaRPr>
          </a:p>
        </p:txBody>
      </p:sp>
      <p:sp>
        <p:nvSpPr>
          <p:cNvPr id="34" name="TextBox 33"/>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35" name="Group 34"/>
          <p:cNvGrpSpPr/>
          <p:nvPr userDrawn="1"/>
        </p:nvGrpSpPr>
        <p:grpSpPr>
          <a:xfrm>
            <a:off x="347419" y="6409324"/>
            <a:ext cx="224082" cy="221156"/>
            <a:chOff x="4328868" y="5502988"/>
            <a:chExt cx="500307" cy="493774"/>
          </a:xfrm>
        </p:grpSpPr>
        <p:sp>
          <p:nvSpPr>
            <p:cNvPr id="39" name="Freeform 3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1" name="Group 40"/>
          <p:cNvGrpSpPr/>
          <p:nvPr userDrawn="1"/>
        </p:nvGrpSpPr>
        <p:grpSpPr>
          <a:xfrm flipH="1">
            <a:off x="657355" y="6409324"/>
            <a:ext cx="224082" cy="221156"/>
            <a:chOff x="4328868" y="5502988"/>
            <a:chExt cx="500307" cy="493774"/>
          </a:xfrm>
        </p:grpSpPr>
        <p:sp>
          <p:nvSpPr>
            <p:cNvPr id="42" name="Freeform 41">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4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3" name="Picture Placeholder 2"/>
          <p:cNvSpPr>
            <a:spLocks noGrp="1"/>
          </p:cNvSpPr>
          <p:nvPr>
            <p:ph type="pic" sz="quarter" idx="10"/>
          </p:nvPr>
        </p:nvSpPr>
        <p:spPr>
          <a:xfrm>
            <a:off x="0" y="2324101"/>
            <a:ext cx="12192000" cy="2052638"/>
          </a:xfrm>
        </p:spPr>
        <p:txBody>
          <a:bodyPr>
            <a:normAutofit/>
          </a:bodyPr>
          <a:lstStyle>
            <a:lvl1pPr>
              <a:defRPr sz="1600"/>
            </a:lvl1pPr>
          </a:lstStyle>
          <a:p>
            <a:endParaRPr lang="id-ID"/>
          </a:p>
        </p:txBody>
      </p:sp>
      <p:sp>
        <p:nvSpPr>
          <p:cNvPr id="38" name="Picture Placeholder 3"/>
          <p:cNvSpPr>
            <a:spLocks noGrp="1"/>
          </p:cNvSpPr>
          <p:nvPr>
            <p:ph type="pic" sz="quarter" idx="11"/>
          </p:nvPr>
        </p:nvSpPr>
        <p:spPr>
          <a:xfrm>
            <a:off x="4403531" y="2173288"/>
            <a:ext cx="3154363" cy="2016125"/>
          </a:xfrm>
        </p:spPr>
        <p:txBody>
          <a:bodyPr>
            <a:normAutofit/>
          </a:bodyPr>
          <a:lstStyle>
            <a:lvl1pPr>
              <a:defRPr sz="1600"/>
            </a:lvl1pPr>
          </a:lstStyle>
          <a:p>
            <a:endParaRPr lang="id-ID"/>
          </a:p>
        </p:txBody>
      </p:sp>
    </p:spTree>
    <p:extLst>
      <p:ext uri="{BB962C8B-B14F-4D97-AF65-F5344CB8AC3E}">
        <p14:creationId xmlns:p14="http://schemas.microsoft.com/office/powerpoint/2010/main" val="318294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1"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up)">
                                      <p:cBhvr>
                                        <p:cTn id="58" dur="500"/>
                                        <p:tgtEl>
                                          <p:spTgt spid="1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P spid="34"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4" name="Group 13"/>
          <p:cNvGrpSpPr/>
          <p:nvPr userDrawn="1"/>
        </p:nvGrpSpPr>
        <p:grpSpPr>
          <a:xfrm flipH="1">
            <a:off x="1036725" y="1090208"/>
            <a:ext cx="93144" cy="590448"/>
            <a:chOff x="7711341" y="589735"/>
            <a:chExt cx="93144" cy="590448"/>
          </a:xfrm>
        </p:grpSpPr>
        <p:sp>
          <p:nvSpPr>
            <p:cNvPr id="15" name="Freeform 5"/>
            <p:cNvSpPr>
              <a:spLocks/>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5"/>
            <p:cNvSpPr>
              <a:spLocks/>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5"/>
            <p:cNvSpPr>
              <a:spLocks/>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5"/>
            <p:cNvSpPr>
              <a:spLocks/>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5"/>
            <p:cNvSpPr>
              <a:spLocks/>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20"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pPr algn="ctr"/>
              <a:t>‹#›</a:t>
            </a:fld>
            <a:endParaRPr lang="id-ID" sz="1800" dirty="0">
              <a:solidFill>
                <a:schemeClr val="bg1"/>
              </a:solidFill>
            </a:endParaRPr>
          </a:p>
        </p:txBody>
      </p:sp>
      <p:sp>
        <p:nvSpPr>
          <p:cNvPr id="34" name="TextBox 33"/>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35" name="Group 34"/>
          <p:cNvGrpSpPr/>
          <p:nvPr userDrawn="1"/>
        </p:nvGrpSpPr>
        <p:grpSpPr>
          <a:xfrm>
            <a:off x="347419" y="6409324"/>
            <a:ext cx="224082" cy="221156"/>
            <a:chOff x="4328868" y="5502988"/>
            <a:chExt cx="500307" cy="493774"/>
          </a:xfrm>
        </p:grpSpPr>
        <p:sp>
          <p:nvSpPr>
            <p:cNvPr id="39" name="Freeform 3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1" name="Group 40"/>
          <p:cNvGrpSpPr/>
          <p:nvPr userDrawn="1"/>
        </p:nvGrpSpPr>
        <p:grpSpPr>
          <a:xfrm flipH="1">
            <a:off x="657355" y="6409324"/>
            <a:ext cx="224082" cy="221156"/>
            <a:chOff x="4328868" y="5502988"/>
            <a:chExt cx="500307" cy="493774"/>
          </a:xfrm>
        </p:grpSpPr>
        <p:sp>
          <p:nvSpPr>
            <p:cNvPr id="42" name="Freeform 41">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4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4" name="Picture Placeholder 3"/>
          <p:cNvSpPr>
            <a:spLocks noGrp="1"/>
          </p:cNvSpPr>
          <p:nvPr>
            <p:ph type="pic" sz="quarter" idx="10"/>
          </p:nvPr>
        </p:nvSpPr>
        <p:spPr>
          <a:xfrm>
            <a:off x="1450174" y="2284944"/>
            <a:ext cx="1697846" cy="1697847"/>
          </a:xfrm>
          <a:prstGeom prst="ellipse">
            <a:avLst/>
          </a:prstGeom>
        </p:spPr>
        <p:txBody>
          <a:bodyPr>
            <a:normAutofit/>
          </a:bodyPr>
          <a:lstStyle>
            <a:lvl1pPr>
              <a:defRPr sz="1600"/>
            </a:lvl1pPr>
          </a:lstStyle>
          <a:p>
            <a:endParaRPr lang="id-ID" dirty="0"/>
          </a:p>
        </p:txBody>
      </p:sp>
      <p:sp>
        <p:nvSpPr>
          <p:cNvPr id="46" name="Picture Placeholder 3"/>
          <p:cNvSpPr>
            <a:spLocks noGrp="1"/>
          </p:cNvSpPr>
          <p:nvPr>
            <p:ph type="pic" sz="quarter" idx="11"/>
          </p:nvPr>
        </p:nvSpPr>
        <p:spPr>
          <a:xfrm>
            <a:off x="3971864" y="2284944"/>
            <a:ext cx="1697846" cy="1697847"/>
          </a:xfrm>
          <a:prstGeom prst="ellipse">
            <a:avLst/>
          </a:prstGeom>
        </p:spPr>
        <p:txBody>
          <a:bodyPr>
            <a:normAutofit/>
          </a:bodyPr>
          <a:lstStyle>
            <a:lvl1pPr>
              <a:defRPr sz="1600"/>
            </a:lvl1pPr>
          </a:lstStyle>
          <a:p>
            <a:endParaRPr lang="id-ID" dirty="0"/>
          </a:p>
        </p:txBody>
      </p:sp>
      <p:sp>
        <p:nvSpPr>
          <p:cNvPr id="48" name="Picture Placeholder 3"/>
          <p:cNvSpPr>
            <a:spLocks noGrp="1"/>
          </p:cNvSpPr>
          <p:nvPr>
            <p:ph type="pic" sz="quarter" idx="12"/>
          </p:nvPr>
        </p:nvSpPr>
        <p:spPr>
          <a:xfrm>
            <a:off x="6508785" y="2284944"/>
            <a:ext cx="1697846" cy="1697847"/>
          </a:xfrm>
          <a:prstGeom prst="ellipse">
            <a:avLst/>
          </a:prstGeom>
        </p:spPr>
        <p:txBody>
          <a:bodyPr>
            <a:normAutofit/>
          </a:bodyPr>
          <a:lstStyle>
            <a:lvl1pPr>
              <a:defRPr sz="1600"/>
            </a:lvl1pPr>
          </a:lstStyle>
          <a:p>
            <a:endParaRPr lang="id-ID" dirty="0"/>
          </a:p>
        </p:txBody>
      </p:sp>
      <p:sp>
        <p:nvSpPr>
          <p:cNvPr id="50" name="Picture Placeholder 3"/>
          <p:cNvSpPr>
            <a:spLocks noGrp="1"/>
          </p:cNvSpPr>
          <p:nvPr>
            <p:ph type="pic" sz="quarter" idx="13"/>
          </p:nvPr>
        </p:nvSpPr>
        <p:spPr>
          <a:xfrm>
            <a:off x="9030475" y="2284944"/>
            <a:ext cx="1697846" cy="1697847"/>
          </a:xfrm>
          <a:prstGeom prst="ellipse">
            <a:avLst/>
          </a:prstGeom>
        </p:spPr>
        <p:txBody>
          <a:bodyPr>
            <a:normAutofit/>
          </a:bodyPr>
          <a:lstStyle>
            <a:lvl1pPr>
              <a:defRPr sz="1600"/>
            </a:lvl1pPr>
          </a:lstStyle>
          <a:p>
            <a:endParaRPr lang="id-ID"/>
          </a:p>
        </p:txBody>
      </p:sp>
    </p:spTree>
    <p:extLst>
      <p:ext uri="{BB962C8B-B14F-4D97-AF65-F5344CB8AC3E}">
        <p14:creationId xmlns:p14="http://schemas.microsoft.com/office/powerpoint/2010/main" val="207209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1"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up)">
                                      <p:cBhvr>
                                        <p:cTn id="58" dur="500"/>
                                        <p:tgtEl>
                                          <p:spTgt spid="1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P spid="34" grpId="0"/>
    </p:bld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14" name="Group 13"/>
          <p:cNvGrpSpPr/>
          <p:nvPr userDrawn="1"/>
        </p:nvGrpSpPr>
        <p:grpSpPr>
          <a:xfrm flipH="1">
            <a:off x="1036725" y="1090208"/>
            <a:ext cx="93144" cy="590448"/>
            <a:chOff x="7711341" y="589735"/>
            <a:chExt cx="93144" cy="590448"/>
          </a:xfrm>
        </p:grpSpPr>
        <p:sp>
          <p:nvSpPr>
            <p:cNvPr id="15" name="Freeform 5"/>
            <p:cNvSpPr>
              <a:spLocks/>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5"/>
            <p:cNvSpPr>
              <a:spLocks/>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5"/>
            <p:cNvSpPr>
              <a:spLocks/>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5"/>
            <p:cNvSpPr>
              <a:spLocks/>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5"/>
            <p:cNvSpPr>
              <a:spLocks/>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20"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pPr algn="ctr"/>
              <a:t>‹#›</a:t>
            </a:fld>
            <a:endParaRPr lang="id-ID" sz="1800" dirty="0">
              <a:solidFill>
                <a:schemeClr val="bg1"/>
              </a:solidFill>
            </a:endParaRPr>
          </a:p>
        </p:txBody>
      </p:sp>
      <p:sp>
        <p:nvSpPr>
          <p:cNvPr id="34" name="TextBox 33"/>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35" name="Group 34"/>
          <p:cNvGrpSpPr/>
          <p:nvPr userDrawn="1"/>
        </p:nvGrpSpPr>
        <p:grpSpPr>
          <a:xfrm>
            <a:off x="347419" y="6409324"/>
            <a:ext cx="224082" cy="221156"/>
            <a:chOff x="4328868" y="5502988"/>
            <a:chExt cx="500307" cy="493774"/>
          </a:xfrm>
        </p:grpSpPr>
        <p:sp>
          <p:nvSpPr>
            <p:cNvPr id="39" name="Freeform 3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1" name="Group 40"/>
          <p:cNvGrpSpPr/>
          <p:nvPr userDrawn="1"/>
        </p:nvGrpSpPr>
        <p:grpSpPr>
          <a:xfrm flipH="1">
            <a:off x="657355" y="6409324"/>
            <a:ext cx="224082" cy="221156"/>
            <a:chOff x="4328868" y="5502988"/>
            <a:chExt cx="500307" cy="493774"/>
          </a:xfrm>
        </p:grpSpPr>
        <p:sp>
          <p:nvSpPr>
            <p:cNvPr id="42" name="Freeform 41">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4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4" name="Picture Placeholder 3"/>
          <p:cNvSpPr>
            <a:spLocks noGrp="1"/>
          </p:cNvSpPr>
          <p:nvPr>
            <p:ph type="pic" sz="quarter" idx="10"/>
          </p:nvPr>
        </p:nvSpPr>
        <p:spPr>
          <a:xfrm>
            <a:off x="1450174" y="2284944"/>
            <a:ext cx="1697846" cy="1697847"/>
          </a:xfrm>
          <a:prstGeom prst="rect">
            <a:avLst/>
          </a:prstGeom>
        </p:spPr>
        <p:txBody>
          <a:bodyPr>
            <a:normAutofit/>
          </a:bodyPr>
          <a:lstStyle>
            <a:lvl1pPr>
              <a:defRPr sz="1600"/>
            </a:lvl1pPr>
          </a:lstStyle>
          <a:p>
            <a:endParaRPr lang="id-ID" dirty="0"/>
          </a:p>
        </p:txBody>
      </p:sp>
      <p:sp>
        <p:nvSpPr>
          <p:cNvPr id="46" name="Picture Placeholder 3"/>
          <p:cNvSpPr>
            <a:spLocks noGrp="1"/>
          </p:cNvSpPr>
          <p:nvPr>
            <p:ph type="pic" sz="quarter" idx="11"/>
          </p:nvPr>
        </p:nvSpPr>
        <p:spPr>
          <a:xfrm>
            <a:off x="3971864" y="2284944"/>
            <a:ext cx="1697846" cy="1697847"/>
          </a:xfrm>
          <a:prstGeom prst="rect">
            <a:avLst/>
          </a:prstGeom>
        </p:spPr>
        <p:txBody>
          <a:bodyPr>
            <a:normAutofit/>
          </a:bodyPr>
          <a:lstStyle>
            <a:lvl1pPr>
              <a:defRPr sz="1600"/>
            </a:lvl1pPr>
          </a:lstStyle>
          <a:p>
            <a:endParaRPr lang="id-ID" dirty="0"/>
          </a:p>
        </p:txBody>
      </p:sp>
      <p:sp>
        <p:nvSpPr>
          <p:cNvPr id="48" name="Picture Placeholder 3"/>
          <p:cNvSpPr>
            <a:spLocks noGrp="1"/>
          </p:cNvSpPr>
          <p:nvPr>
            <p:ph type="pic" sz="quarter" idx="12"/>
          </p:nvPr>
        </p:nvSpPr>
        <p:spPr>
          <a:xfrm>
            <a:off x="6508785" y="2284944"/>
            <a:ext cx="1697846" cy="1697847"/>
          </a:xfrm>
          <a:prstGeom prst="rect">
            <a:avLst/>
          </a:prstGeom>
        </p:spPr>
        <p:txBody>
          <a:bodyPr>
            <a:normAutofit/>
          </a:bodyPr>
          <a:lstStyle>
            <a:lvl1pPr>
              <a:defRPr sz="1600"/>
            </a:lvl1pPr>
          </a:lstStyle>
          <a:p>
            <a:endParaRPr lang="id-ID" dirty="0"/>
          </a:p>
        </p:txBody>
      </p:sp>
      <p:sp>
        <p:nvSpPr>
          <p:cNvPr id="50" name="Picture Placeholder 3"/>
          <p:cNvSpPr>
            <a:spLocks noGrp="1"/>
          </p:cNvSpPr>
          <p:nvPr>
            <p:ph type="pic" sz="quarter" idx="13"/>
          </p:nvPr>
        </p:nvSpPr>
        <p:spPr>
          <a:xfrm>
            <a:off x="9030475" y="2284944"/>
            <a:ext cx="1697846" cy="1697847"/>
          </a:xfrm>
          <a:prstGeom prst="rect">
            <a:avLst/>
          </a:prstGeom>
        </p:spPr>
        <p:txBody>
          <a:bodyPr>
            <a:normAutofit/>
          </a:bodyPr>
          <a:lstStyle>
            <a:lvl1pPr>
              <a:defRPr sz="1600"/>
            </a:lvl1pPr>
          </a:lstStyle>
          <a:p>
            <a:endParaRPr lang="id-ID"/>
          </a:p>
        </p:txBody>
      </p:sp>
    </p:spTree>
    <p:extLst>
      <p:ext uri="{BB962C8B-B14F-4D97-AF65-F5344CB8AC3E}">
        <p14:creationId xmlns:p14="http://schemas.microsoft.com/office/powerpoint/2010/main" val="340848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1"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up)">
                                      <p:cBhvr>
                                        <p:cTn id="58" dur="500"/>
                                        <p:tgtEl>
                                          <p:spTgt spid="14"/>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wipe(left)">
                                      <p:cBhvr>
                                        <p:cTn id="6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P spid="34" grpId="0"/>
    </p:bld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10" name="Rectangle 9"/>
          <p:cNvSpPr/>
          <p:nvPr userDrawn="1"/>
        </p:nvSpPr>
        <p:spPr>
          <a:xfrm>
            <a:off x="9756578" y="0"/>
            <a:ext cx="2432676" cy="243267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 name="Picture Placeholder 7"/>
          <p:cNvSpPr>
            <a:spLocks noGrp="1"/>
          </p:cNvSpPr>
          <p:nvPr>
            <p:ph type="pic" sz="quarter" idx="10"/>
          </p:nvPr>
        </p:nvSpPr>
        <p:spPr>
          <a:xfrm>
            <a:off x="66564" y="2493"/>
            <a:ext cx="2427288" cy="2427288"/>
          </a:xfrm>
        </p:spPr>
        <p:txBody>
          <a:bodyPr>
            <a:normAutofit/>
          </a:bodyPr>
          <a:lstStyle>
            <a:lvl1pPr>
              <a:defRPr sz="1600"/>
            </a:lvl1pPr>
          </a:lstStyle>
          <a:p>
            <a:endParaRPr lang="id-ID"/>
          </a:p>
        </p:txBody>
      </p:sp>
      <p:sp>
        <p:nvSpPr>
          <p:cNvPr id="61" name="Picture Placeholder 7"/>
          <p:cNvSpPr>
            <a:spLocks noGrp="1"/>
          </p:cNvSpPr>
          <p:nvPr>
            <p:ph type="pic" sz="quarter" idx="11"/>
          </p:nvPr>
        </p:nvSpPr>
        <p:spPr>
          <a:xfrm>
            <a:off x="2490760" y="2493"/>
            <a:ext cx="2427288" cy="2427288"/>
          </a:xfrm>
        </p:spPr>
        <p:txBody>
          <a:bodyPr>
            <a:normAutofit/>
          </a:bodyPr>
          <a:lstStyle>
            <a:lvl1pPr>
              <a:defRPr sz="1600"/>
            </a:lvl1pPr>
          </a:lstStyle>
          <a:p>
            <a:endParaRPr lang="id-ID"/>
          </a:p>
        </p:txBody>
      </p:sp>
      <p:sp>
        <p:nvSpPr>
          <p:cNvPr id="62" name="Picture Placeholder 7"/>
          <p:cNvSpPr>
            <a:spLocks noGrp="1"/>
          </p:cNvSpPr>
          <p:nvPr>
            <p:ph type="pic" sz="quarter" idx="12"/>
          </p:nvPr>
        </p:nvSpPr>
        <p:spPr>
          <a:xfrm>
            <a:off x="4916117" y="2493"/>
            <a:ext cx="2427288" cy="2427288"/>
          </a:xfrm>
        </p:spPr>
        <p:txBody>
          <a:bodyPr>
            <a:normAutofit/>
          </a:bodyPr>
          <a:lstStyle>
            <a:lvl1pPr>
              <a:defRPr sz="1600"/>
            </a:lvl1pPr>
          </a:lstStyle>
          <a:p>
            <a:endParaRPr lang="id-ID"/>
          </a:p>
        </p:txBody>
      </p:sp>
      <p:sp>
        <p:nvSpPr>
          <p:cNvPr id="63" name="Picture Placeholder 7"/>
          <p:cNvSpPr>
            <a:spLocks noGrp="1"/>
          </p:cNvSpPr>
          <p:nvPr>
            <p:ph type="pic" sz="quarter" idx="13"/>
          </p:nvPr>
        </p:nvSpPr>
        <p:spPr>
          <a:xfrm>
            <a:off x="7338815" y="2493"/>
            <a:ext cx="2427288" cy="2427288"/>
          </a:xfrm>
        </p:spPr>
        <p:txBody>
          <a:bodyPr>
            <a:normAutofit/>
          </a:bodyPr>
          <a:lstStyle>
            <a:lvl1pPr>
              <a:defRPr sz="1600"/>
            </a:lvl1pPr>
          </a:lstStyle>
          <a:p>
            <a:endParaRPr lang="id-ID"/>
          </a:p>
        </p:txBody>
      </p:sp>
      <p:sp>
        <p:nvSpPr>
          <p:cNvPr id="65" name="Picture Placeholder 7"/>
          <p:cNvSpPr>
            <a:spLocks noGrp="1"/>
          </p:cNvSpPr>
          <p:nvPr>
            <p:ph type="pic" sz="quarter" idx="15"/>
          </p:nvPr>
        </p:nvSpPr>
        <p:spPr>
          <a:xfrm>
            <a:off x="66564" y="2424590"/>
            <a:ext cx="2427288" cy="2427288"/>
          </a:xfrm>
        </p:spPr>
        <p:txBody>
          <a:bodyPr>
            <a:normAutofit/>
          </a:bodyPr>
          <a:lstStyle>
            <a:lvl1pPr>
              <a:defRPr sz="1600"/>
            </a:lvl1pPr>
          </a:lstStyle>
          <a:p>
            <a:endParaRPr lang="id-ID"/>
          </a:p>
        </p:txBody>
      </p:sp>
      <p:sp>
        <p:nvSpPr>
          <p:cNvPr id="66" name="Picture Placeholder 7"/>
          <p:cNvSpPr>
            <a:spLocks noGrp="1"/>
          </p:cNvSpPr>
          <p:nvPr>
            <p:ph type="pic" sz="quarter" idx="16"/>
          </p:nvPr>
        </p:nvSpPr>
        <p:spPr>
          <a:xfrm>
            <a:off x="2490760" y="2424590"/>
            <a:ext cx="2427288" cy="2427288"/>
          </a:xfrm>
        </p:spPr>
        <p:txBody>
          <a:bodyPr>
            <a:normAutofit/>
          </a:bodyPr>
          <a:lstStyle>
            <a:lvl1pPr>
              <a:defRPr sz="1600"/>
            </a:lvl1pPr>
          </a:lstStyle>
          <a:p>
            <a:endParaRPr lang="id-ID"/>
          </a:p>
        </p:txBody>
      </p:sp>
      <p:sp>
        <p:nvSpPr>
          <p:cNvPr id="67" name="Picture Placeholder 7"/>
          <p:cNvSpPr>
            <a:spLocks noGrp="1"/>
          </p:cNvSpPr>
          <p:nvPr>
            <p:ph type="pic" sz="quarter" idx="17"/>
          </p:nvPr>
        </p:nvSpPr>
        <p:spPr>
          <a:xfrm>
            <a:off x="4916117" y="2424590"/>
            <a:ext cx="2427288" cy="2427288"/>
          </a:xfrm>
        </p:spPr>
        <p:txBody>
          <a:bodyPr>
            <a:normAutofit/>
          </a:bodyPr>
          <a:lstStyle>
            <a:lvl1pPr>
              <a:defRPr sz="1600"/>
            </a:lvl1pPr>
          </a:lstStyle>
          <a:p>
            <a:endParaRPr lang="id-ID"/>
          </a:p>
        </p:txBody>
      </p:sp>
      <p:sp>
        <p:nvSpPr>
          <p:cNvPr id="68" name="Picture Placeholder 7"/>
          <p:cNvSpPr>
            <a:spLocks noGrp="1"/>
          </p:cNvSpPr>
          <p:nvPr>
            <p:ph type="pic" sz="quarter" idx="18"/>
          </p:nvPr>
        </p:nvSpPr>
        <p:spPr>
          <a:xfrm>
            <a:off x="7338815" y="2424590"/>
            <a:ext cx="2427288" cy="2427288"/>
          </a:xfrm>
        </p:spPr>
        <p:txBody>
          <a:bodyPr>
            <a:normAutofit/>
          </a:bodyPr>
          <a:lstStyle>
            <a:lvl1pPr>
              <a:defRPr sz="1600"/>
            </a:lvl1pPr>
          </a:lstStyle>
          <a:p>
            <a:endParaRPr lang="id-ID"/>
          </a:p>
        </p:txBody>
      </p:sp>
      <p:sp>
        <p:nvSpPr>
          <p:cNvPr id="69" name="Picture Placeholder 7"/>
          <p:cNvSpPr>
            <a:spLocks noGrp="1"/>
          </p:cNvSpPr>
          <p:nvPr>
            <p:ph type="pic" sz="quarter" idx="19"/>
          </p:nvPr>
        </p:nvSpPr>
        <p:spPr>
          <a:xfrm>
            <a:off x="9761966" y="2424590"/>
            <a:ext cx="2427288" cy="2427288"/>
          </a:xfrm>
        </p:spPr>
        <p:txBody>
          <a:bodyPr>
            <a:normAutofit/>
          </a:bodyPr>
          <a:lstStyle>
            <a:lvl1pPr>
              <a:defRPr sz="1600"/>
            </a:lvl1pPr>
          </a:lstStyle>
          <a:p>
            <a:endParaRPr lang="id-ID"/>
          </a:p>
        </p:txBody>
      </p:sp>
      <p:sp>
        <p:nvSpPr>
          <p:cNvPr id="72"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TextBox 72"/>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accent1">
                    <a:lumMod val="75000"/>
                  </a:schemeClr>
                </a:solidFill>
              </a:rPr>
              <a:pPr algn="ctr"/>
              <a:t>‹#›</a:t>
            </a:fld>
            <a:endParaRPr lang="id-ID" sz="1800" dirty="0">
              <a:solidFill>
                <a:schemeClr val="accent1">
                  <a:lumMod val="75000"/>
                </a:schemeClr>
              </a:solidFill>
            </a:endParaRPr>
          </a:p>
        </p:txBody>
      </p:sp>
    </p:spTree>
    <p:extLst>
      <p:ext uri="{BB962C8B-B14F-4D97-AF65-F5344CB8AC3E}">
        <p14:creationId xmlns:p14="http://schemas.microsoft.com/office/powerpoint/2010/main" val="240138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1+#ppt_w/2"/>
                                          </p:val>
                                        </p:tav>
                                        <p:tav tm="100000">
                                          <p:val>
                                            <p:strVal val="#ppt_x"/>
                                          </p:val>
                                        </p:tav>
                                      </p:tavLst>
                                    </p:anim>
                                    <p:anim calcmode="lin" valueType="num">
                                      <p:cBhvr additive="base">
                                        <p:cTn id="28" dur="500" fill="hold"/>
                                        <p:tgtEl>
                                          <p:spTgt spid="27"/>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1+#ppt_w/2"/>
                                          </p:val>
                                        </p:tav>
                                        <p:tav tm="100000">
                                          <p:val>
                                            <p:strVal val="#ppt_x"/>
                                          </p:val>
                                        </p:tav>
                                      </p:tavLst>
                                    </p:anim>
                                    <p:anim calcmode="lin" valueType="num">
                                      <p:cBhvr additive="base">
                                        <p:cTn id="32" dur="500" fill="hold"/>
                                        <p:tgtEl>
                                          <p:spTgt spid="28"/>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1+#ppt_w/2"/>
                                          </p:val>
                                        </p:tav>
                                        <p:tav tm="100000">
                                          <p:val>
                                            <p:strVal val="#ppt_x"/>
                                          </p:val>
                                        </p:tav>
                                      </p:tavLst>
                                    </p:anim>
                                    <p:anim calcmode="lin" valueType="num">
                                      <p:cBhvr additive="base">
                                        <p:cTn id="36" dur="500" fill="hold"/>
                                        <p:tgtEl>
                                          <p:spTgt spid="29"/>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1+#ppt_w/2"/>
                                          </p:val>
                                        </p:tav>
                                        <p:tav tm="100000">
                                          <p:val>
                                            <p:strVal val="#ppt_x"/>
                                          </p:val>
                                        </p:tav>
                                      </p:tavLst>
                                    </p:anim>
                                    <p:anim calcmode="lin" valueType="num">
                                      <p:cBhvr additive="base">
                                        <p:cTn id="40" dur="500" fill="hold"/>
                                        <p:tgtEl>
                                          <p:spTgt spid="31"/>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1+#ppt_w/2"/>
                                          </p:val>
                                        </p:tav>
                                        <p:tav tm="100000">
                                          <p:val>
                                            <p:strVal val="#ppt_x"/>
                                          </p:val>
                                        </p:tav>
                                      </p:tavLst>
                                    </p:anim>
                                    <p:anim calcmode="lin" valueType="num">
                                      <p:cBhvr additive="base">
                                        <p:cTn id="44" dur="500" fill="hold"/>
                                        <p:tgtEl>
                                          <p:spTgt spid="32"/>
                                        </p:tgtEl>
                                        <p:attrNameLst>
                                          <p:attrName>ppt_y</p:attrName>
                                        </p:attrNameLst>
                                      </p:cBhvr>
                                      <p:tavLst>
                                        <p:tav tm="0">
                                          <p:val>
                                            <p:strVal val="0-#ppt_h/2"/>
                                          </p:val>
                                        </p:tav>
                                        <p:tav tm="100000">
                                          <p:val>
                                            <p:strVal val="#ppt_y"/>
                                          </p:val>
                                        </p:tav>
                                      </p:tavLst>
                                    </p:anim>
                                  </p:childTnLst>
                                </p:cTn>
                              </p:par>
                              <p:par>
                                <p:cTn id="45" presetID="10" presetClass="entr" presetSubtype="0"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fade">
                                      <p:cBhvr>
                                        <p:cTn id="47" dur="500"/>
                                        <p:tgtEl>
                                          <p:spTgt spid="72"/>
                                        </p:tgtEl>
                                      </p:cBhvr>
                                    </p:animEffect>
                                  </p:childTnLst>
                                </p:cTn>
                              </p:par>
                            </p:childTnLst>
                          </p:cTn>
                        </p:par>
                        <p:par>
                          <p:cTn id="48" fill="hold">
                            <p:stCondLst>
                              <p:cond delay="500"/>
                            </p:stCondLst>
                            <p:childTnLst>
                              <p:par>
                                <p:cTn id="49" presetID="10" presetClass="entr" presetSubtype="0"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animEffect transition="in" filter="fade">
                                      <p:cBhvr>
                                        <p:cTn id="5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72" grpId="0" animBg="1"/>
      <p:bldP spid="73"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60"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5"/>
          <p:cNvSpPr>
            <a:spLocks/>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0"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TextBox 81"/>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pPr algn="ctr"/>
              <a:t>‹#›</a:t>
            </a:fld>
            <a:endParaRPr lang="id-ID" sz="1800" dirty="0">
              <a:solidFill>
                <a:schemeClr val="bg1"/>
              </a:solidFill>
            </a:endParaRPr>
          </a:p>
        </p:txBody>
      </p:sp>
      <p:sp>
        <p:nvSpPr>
          <p:cNvPr id="7" name="Picture Placeholder 6"/>
          <p:cNvSpPr>
            <a:spLocks noGrp="1"/>
          </p:cNvSpPr>
          <p:nvPr>
            <p:ph type="pic" sz="quarter" idx="10"/>
          </p:nvPr>
        </p:nvSpPr>
        <p:spPr>
          <a:xfrm>
            <a:off x="0" y="2895321"/>
            <a:ext cx="2436813" cy="1981200"/>
          </a:xfrm>
        </p:spPr>
        <p:txBody>
          <a:bodyPr>
            <a:normAutofit/>
          </a:bodyPr>
          <a:lstStyle>
            <a:lvl1pPr>
              <a:defRPr sz="1600"/>
            </a:lvl1pPr>
          </a:lstStyle>
          <a:p>
            <a:endParaRPr lang="id-ID"/>
          </a:p>
        </p:txBody>
      </p:sp>
      <p:sp>
        <p:nvSpPr>
          <p:cNvPr id="51" name="Picture Placeholder 6"/>
          <p:cNvSpPr>
            <a:spLocks noGrp="1"/>
          </p:cNvSpPr>
          <p:nvPr>
            <p:ph type="pic" sz="quarter" idx="11"/>
          </p:nvPr>
        </p:nvSpPr>
        <p:spPr>
          <a:xfrm>
            <a:off x="2435274" y="2895321"/>
            <a:ext cx="2436813" cy="1981200"/>
          </a:xfrm>
        </p:spPr>
        <p:txBody>
          <a:bodyPr>
            <a:normAutofit/>
          </a:bodyPr>
          <a:lstStyle>
            <a:lvl1pPr>
              <a:defRPr sz="1600"/>
            </a:lvl1pPr>
          </a:lstStyle>
          <a:p>
            <a:endParaRPr lang="id-ID"/>
          </a:p>
        </p:txBody>
      </p:sp>
      <p:sp>
        <p:nvSpPr>
          <p:cNvPr id="53" name="Picture Placeholder 6"/>
          <p:cNvSpPr>
            <a:spLocks noGrp="1"/>
          </p:cNvSpPr>
          <p:nvPr>
            <p:ph type="pic" sz="quarter" idx="13"/>
          </p:nvPr>
        </p:nvSpPr>
        <p:spPr>
          <a:xfrm>
            <a:off x="7315471" y="2895321"/>
            <a:ext cx="2436813" cy="1981200"/>
          </a:xfrm>
        </p:spPr>
        <p:txBody>
          <a:bodyPr>
            <a:normAutofit/>
          </a:bodyPr>
          <a:lstStyle>
            <a:lvl1pPr>
              <a:defRPr sz="1600"/>
            </a:lvl1pPr>
          </a:lstStyle>
          <a:p>
            <a:endParaRPr lang="id-ID"/>
          </a:p>
        </p:txBody>
      </p:sp>
      <p:sp>
        <p:nvSpPr>
          <p:cNvPr id="54" name="Picture Placeholder 6"/>
          <p:cNvSpPr>
            <a:spLocks noGrp="1"/>
          </p:cNvSpPr>
          <p:nvPr>
            <p:ph type="pic" sz="quarter" idx="14"/>
          </p:nvPr>
        </p:nvSpPr>
        <p:spPr>
          <a:xfrm>
            <a:off x="9750551" y="2895321"/>
            <a:ext cx="2436813" cy="1981200"/>
          </a:xfrm>
        </p:spPr>
        <p:txBody>
          <a:bodyPr>
            <a:normAutofit/>
          </a:bodyPr>
          <a:lstStyle>
            <a:lvl1pPr>
              <a:defRPr sz="1600"/>
            </a:lvl1pPr>
          </a:lstStyle>
          <a:p>
            <a:endParaRPr lang="id-ID"/>
          </a:p>
        </p:txBody>
      </p:sp>
      <p:sp>
        <p:nvSpPr>
          <p:cNvPr id="55" name="Picture Placeholder 6"/>
          <p:cNvSpPr>
            <a:spLocks noGrp="1"/>
          </p:cNvSpPr>
          <p:nvPr>
            <p:ph type="pic" sz="quarter" idx="15"/>
          </p:nvPr>
        </p:nvSpPr>
        <p:spPr>
          <a:xfrm>
            <a:off x="0" y="4876800"/>
            <a:ext cx="2436813" cy="1981200"/>
          </a:xfrm>
        </p:spPr>
        <p:txBody>
          <a:bodyPr>
            <a:normAutofit/>
          </a:bodyPr>
          <a:lstStyle>
            <a:lvl1pPr>
              <a:defRPr sz="1600"/>
            </a:lvl1pPr>
          </a:lstStyle>
          <a:p>
            <a:endParaRPr lang="id-ID"/>
          </a:p>
        </p:txBody>
      </p:sp>
      <p:sp>
        <p:nvSpPr>
          <p:cNvPr id="56" name="Picture Placeholder 6"/>
          <p:cNvSpPr>
            <a:spLocks noGrp="1"/>
          </p:cNvSpPr>
          <p:nvPr>
            <p:ph type="pic" sz="quarter" idx="16"/>
          </p:nvPr>
        </p:nvSpPr>
        <p:spPr>
          <a:xfrm>
            <a:off x="2435274" y="4876800"/>
            <a:ext cx="2436813" cy="1981200"/>
          </a:xfrm>
        </p:spPr>
        <p:txBody>
          <a:bodyPr>
            <a:normAutofit/>
          </a:bodyPr>
          <a:lstStyle>
            <a:lvl1pPr>
              <a:defRPr sz="1600"/>
            </a:lvl1pPr>
          </a:lstStyle>
          <a:p>
            <a:endParaRPr lang="id-ID"/>
          </a:p>
        </p:txBody>
      </p:sp>
      <p:sp>
        <p:nvSpPr>
          <p:cNvPr id="57" name="Picture Placeholder 6"/>
          <p:cNvSpPr>
            <a:spLocks noGrp="1"/>
          </p:cNvSpPr>
          <p:nvPr>
            <p:ph type="pic" sz="quarter" idx="17"/>
          </p:nvPr>
        </p:nvSpPr>
        <p:spPr>
          <a:xfrm>
            <a:off x="4878460" y="4876800"/>
            <a:ext cx="2436813" cy="1981200"/>
          </a:xfrm>
        </p:spPr>
        <p:txBody>
          <a:bodyPr>
            <a:normAutofit/>
          </a:bodyPr>
          <a:lstStyle>
            <a:lvl1pPr>
              <a:defRPr sz="1600"/>
            </a:lvl1pPr>
          </a:lstStyle>
          <a:p>
            <a:endParaRPr lang="id-ID"/>
          </a:p>
        </p:txBody>
      </p:sp>
      <p:sp>
        <p:nvSpPr>
          <p:cNvPr id="58" name="Picture Placeholder 6"/>
          <p:cNvSpPr>
            <a:spLocks noGrp="1"/>
          </p:cNvSpPr>
          <p:nvPr>
            <p:ph type="pic" sz="quarter" idx="18"/>
          </p:nvPr>
        </p:nvSpPr>
        <p:spPr>
          <a:xfrm>
            <a:off x="7315471" y="4876800"/>
            <a:ext cx="2436813" cy="1981200"/>
          </a:xfrm>
        </p:spPr>
        <p:txBody>
          <a:bodyPr>
            <a:normAutofit/>
          </a:bodyPr>
          <a:lstStyle>
            <a:lvl1pPr>
              <a:defRPr sz="1600"/>
            </a:lvl1pPr>
          </a:lstStyle>
          <a:p>
            <a:endParaRPr lang="id-ID"/>
          </a:p>
        </p:txBody>
      </p:sp>
      <p:sp>
        <p:nvSpPr>
          <p:cNvPr id="59" name="Picture Placeholder 6"/>
          <p:cNvSpPr>
            <a:spLocks noGrp="1"/>
          </p:cNvSpPr>
          <p:nvPr>
            <p:ph type="pic" sz="quarter" idx="19"/>
          </p:nvPr>
        </p:nvSpPr>
        <p:spPr>
          <a:xfrm>
            <a:off x="9750551" y="4876800"/>
            <a:ext cx="2436813" cy="1981200"/>
          </a:xfrm>
        </p:spPr>
        <p:txBody>
          <a:bodyPr>
            <a:normAutofit/>
          </a:bodyPr>
          <a:lstStyle>
            <a:lvl1pPr>
              <a:defRPr sz="1600"/>
            </a:lvl1pPr>
          </a:lstStyle>
          <a:p>
            <a:endParaRPr lang="id-ID"/>
          </a:p>
        </p:txBody>
      </p:sp>
      <p:sp>
        <p:nvSpPr>
          <p:cNvPr id="52" name="Picture Placeholder 6"/>
          <p:cNvSpPr>
            <a:spLocks noGrp="1"/>
          </p:cNvSpPr>
          <p:nvPr>
            <p:ph type="pic" sz="quarter" idx="12"/>
          </p:nvPr>
        </p:nvSpPr>
        <p:spPr>
          <a:xfrm>
            <a:off x="4558435" y="2600880"/>
            <a:ext cx="3085684" cy="2508751"/>
          </a:xfrm>
        </p:spPr>
        <p:txBody>
          <a:bodyPr>
            <a:normAutofit/>
          </a:bodyPr>
          <a:lstStyle>
            <a:lvl1pPr>
              <a:defRPr sz="1600"/>
            </a:lvl1pPr>
          </a:lstStyle>
          <a:p>
            <a:endParaRPr lang="id-ID"/>
          </a:p>
        </p:txBody>
      </p:sp>
    </p:spTree>
    <p:extLst>
      <p:ext uri="{BB962C8B-B14F-4D97-AF65-F5344CB8AC3E}">
        <p14:creationId xmlns:p14="http://schemas.microsoft.com/office/powerpoint/2010/main" val="263746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1+#ppt_w/2"/>
                                          </p:val>
                                        </p:tav>
                                        <p:tav tm="100000">
                                          <p:val>
                                            <p:strVal val="#ppt_x"/>
                                          </p:val>
                                        </p:tav>
                                      </p:tavLst>
                                    </p:anim>
                                    <p:anim calcmode="lin" valueType="num">
                                      <p:cBhvr additive="base">
                                        <p:cTn id="8" dur="500" fill="hold"/>
                                        <p:tgtEl>
                                          <p:spTgt spid="71"/>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500" fill="hold"/>
                                        <p:tgtEl>
                                          <p:spTgt spid="78"/>
                                        </p:tgtEl>
                                        <p:attrNameLst>
                                          <p:attrName>ppt_x</p:attrName>
                                        </p:attrNameLst>
                                      </p:cBhvr>
                                      <p:tavLst>
                                        <p:tav tm="0">
                                          <p:val>
                                            <p:strVal val="1+#ppt_w/2"/>
                                          </p:val>
                                        </p:tav>
                                        <p:tav tm="100000">
                                          <p:val>
                                            <p:strVal val="#ppt_x"/>
                                          </p:val>
                                        </p:tav>
                                      </p:tavLst>
                                    </p:anim>
                                    <p:anim calcmode="lin" valueType="num">
                                      <p:cBhvr additive="base">
                                        <p:cTn id="12" dur="500" fill="hold"/>
                                        <p:tgtEl>
                                          <p:spTgt spid="7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500" fill="hold"/>
                                        <p:tgtEl>
                                          <p:spTgt spid="64"/>
                                        </p:tgtEl>
                                        <p:attrNameLst>
                                          <p:attrName>ppt_x</p:attrName>
                                        </p:attrNameLst>
                                      </p:cBhvr>
                                      <p:tavLst>
                                        <p:tav tm="0">
                                          <p:val>
                                            <p:strVal val="1+#ppt_w/2"/>
                                          </p:val>
                                        </p:tav>
                                        <p:tav tm="100000">
                                          <p:val>
                                            <p:strVal val="#ppt_x"/>
                                          </p:val>
                                        </p:tav>
                                      </p:tavLst>
                                    </p:anim>
                                    <p:anim calcmode="lin" valueType="num">
                                      <p:cBhvr additive="base">
                                        <p:cTn id="16" dur="500" fill="hold"/>
                                        <p:tgtEl>
                                          <p:spTgt spid="64"/>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additive="base">
                                        <p:cTn id="19" dur="500" fill="hold"/>
                                        <p:tgtEl>
                                          <p:spTgt spid="74"/>
                                        </p:tgtEl>
                                        <p:attrNameLst>
                                          <p:attrName>ppt_x</p:attrName>
                                        </p:attrNameLst>
                                      </p:cBhvr>
                                      <p:tavLst>
                                        <p:tav tm="0">
                                          <p:val>
                                            <p:strVal val="1+#ppt_w/2"/>
                                          </p:val>
                                        </p:tav>
                                        <p:tav tm="100000">
                                          <p:val>
                                            <p:strVal val="#ppt_x"/>
                                          </p:val>
                                        </p:tav>
                                      </p:tavLst>
                                    </p:anim>
                                    <p:anim calcmode="lin" valueType="num">
                                      <p:cBhvr additive="base">
                                        <p:cTn id="20" dur="500" fill="hold"/>
                                        <p:tgtEl>
                                          <p:spTgt spid="74"/>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additive="base">
                                        <p:cTn id="23" dur="500" fill="hold"/>
                                        <p:tgtEl>
                                          <p:spTgt spid="70"/>
                                        </p:tgtEl>
                                        <p:attrNameLst>
                                          <p:attrName>ppt_x</p:attrName>
                                        </p:attrNameLst>
                                      </p:cBhvr>
                                      <p:tavLst>
                                        <p:tav tm="0">
                                          <p:val>
                                            <p:strVal val="1+#ppt_w/2"/>
                                          </p:val>
                                        </p:tav>
                                        <p:tav tm="100000">
                                          <p:val>
                                            <p:strVal val="#ppt_x"/>
                                          </p:val>
                                        </p:tav>
                                      </p:tavLst>
                                    </p:anim>
                                    <p:anim calcmode="lin" valueType="num">
                                      <p:cBhvr additive="base">
                                        <p:cTn id="24" dur="500" fill="hold"/>
                                        <p:tgtEl>
                                          <p:spTgt spid="70"/>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1+#ppt_w/2"/>
                                          </p:val>
                                        </p:tav>
                                        <p:tav tm="100000">
                                          <p:val>
                                            <p:strVal val="#ppt_x"/>
                                          </p:val>
                                        </p:tav>
                                      </p:tavLst>
                                    </p:anim>
                                    <p:anim calcmode="lin" valueType="num">
                                      <p:cBhvr additive="base">
                                        <p:cTn id="28" dur="500" fill="hold"/>
                                        <p:tgtEl>
                                          <p:spTgt spid="60"/>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1+#ppt_w/2"/>
                                          </p:val>
                                        </p:tav>
                                        <p:tav tm="100000">
                                          <p:val>
                                            <p:strVal val="#ppt_x"/>
                                          </p:val>
                                        </p:tav>
                                      </p:tavLst>
                                    </p:anim>
                                    <p:anim calcmode="lin" valueType="num">
                                      <p:cBhvr additive="base">
                                        <p:cTn id="32" dur="500" fill="hold"/>
                                        <p:tgtEl>
                                          <p:spTgt spid="75"/>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anim calcmode="lin" valueType="num">
                                      <p:cBhvr additive="base">
                                        <p:cTn id="35" dur="500" fill="hold"/>
                                        <p:tgtEl>
                                          <p:spTgt spid="76"/>
                                        </p:tgtEl>
                                        <p:attrNameLst>
                                          <p:attrName>ppt_x</p:attrName>
                                        </p:attrNameLst>
                                      </p:cBhvr>
                                      <p:tavLst>
                                        <p:tav tm="0">
                                          <p:val>
                                            <p:strVal val="1+#ppt_w/2"/>
                                          </p:val>
                                        </p:tav>
                                        <p:tav tm="100000">
                                          <p:val>
                                            <p:strVal val="#ppt_x"/>
                                          </p:val>
                                        </p:tav>
                                      </p:tavLst>
                                    </p:anim>
                                    <p:anim calcmode="lin" valueType="num">
                                      <p:cBhvr additive="base">
                                        <p:cTn id="36" dur="500" fill="hold"/>
                                        <p:tgtEl>
                                          <p:spTgt spid="76"/>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1+#ppt_w/2"/>
                                          </p:val>
                                        </p:tav>
                                        <p:tav tm="100000">
                                          <p:val>
                                            <p:strVal val="#ppt_x"/>
                                          </p:val>
                                        </p:tav>
                                      </p:tavLst>
                                    </p:anim>
                                    <p:anim calcmode="lin" valueType="num">
                                      <p:cBhvr additive="base">
                                        <p:cTn id="40" dur="500" fill="hold"/>
                                        <p:tgtEl>
                                          <p:spTgt spid="77"/>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additive="base">
                                        <p:cTn id="43" dur="500" fill="hold"/>
                                        <p:tgtEl>
                                          <p:spTgt spid="79"/>
                                        </p:tgtEl>
                                        <p:attrNameLst>
                                          <p:attrName>ppt_x</p:attrName>
                                        </p:attrNameLst>
                                      </p:cBhvr>
                                      <p:tavLst>
                                        <p:tav tm="0">
                                          <p:val>
                                            <p:strVal val="1+#ppt_w/2"/>
                                          </p:val>
                                        </p:tav>
                                        <p:tav tm="100000">
                                          <p:val>
                                            <p:strVal val="#ppt_x"/>
                                          </p:val>
                                        </p:tav>
                                      </p:tavLst>
                                    </p:anim>
                                    <p:anim calcmode="lin" valueType="num">
                                      <p:cBhvr additive="base">
                                        <p:cTn id="44" dur="500" fill="hold"/>
                                        <p:tgtEl>
                                          <p:spTgt spid="79"/>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anim calcmode="lin" valueType="num">
                                      <p:cBhvr additive="base">
                                        <p:cTn id="47" dur="500" fill="hold"/>
                                        <p:tgtEl>
                                          <p:spTgt spid="80"/>
                                        </p:tgtEl>
                                        <p:attrNameLst>
                                          <p:attrName>ppt_x</p:attrName>
                                        </p:attrNameLst>
                                      </p:cBhvr>
                                      <p:tavLst>
                                        <p:tav tm="0">
                                          <p:val>
                                            <p:strVal val="1+#ppt_w/2"/>
                                          </p:val>
                                        </p:tav>
                                        <p:tav tm="100000">
                                          <p:val>
                                            <p:strVal val="#ppt_x"/>
                                          </p:val>
                                        </p:tav>
                                      </p:tavLst>
                                    </p:anim>
                                    <p:anim calcmode="lin" valueType="num">
                                      <p:cBhvr additive="base">
                                        <p:cTn id="48" dur="500" fill="hold"/>
                                        <p:tgtEl>
                                          <p:spTgt spid="80"/>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fade">
                                      <p:cBhvr>
                                        <p:cTn id="51" dur="500"/>
                                        <p:tgtEl>
                                          <p:spTgt spid="81"/>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fade">
                                      <p:cBhvr>
                                        <p:cTn id="5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4" grpId="0" animBg="1"/>
      <p:bldP spid="70" grpId="0" animBg="1"/>
      <p:bldP spid="71" grpId="0" animBg="1"/>
      <p:bldP spid="74" grpId="0" animBg="1"/>
      <p:bldP spid="75" grpId="0" animBg="1"/>
      <p:bldP spid="76" grpId="0" animBg="1"/>
      <p:bldP spid="77" grpId="0" animBg="1"/>
      <p:bldP spid="78" grpId="0" animBg="1"/>
      <p:bldP spid="79" grpId="0" animBg="1"/>
      <p:bldP spid="80" grpId="0" animBg="1"/>
      <p:bldP spid="81" grpId="0" animBg="1"/>
      <p:bldP spid="82" grpId="0"/>
    </p:bld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60"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64"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0"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1"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5"/>
          <p:cNvSpPr>
            <a:spLocks/>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7"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8"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9"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0"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1"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2" name="TextBox 81"/>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pPr algn="ctr"/>
              <a:t>‹#›</a:t>
            </a:fld>
            <a:endParaRPr lang="id-ID" sz="1800" dirty="0">
              <a:solidFill>
                <a:schemeClr val="bg1"/>
              </a:solidFill>
            </a:endParaRPr>
          </a:p>
        </p:txBody>
      </p:sp>
      <p:sp>
        <p:nvSpPr>
          <p:cNvPr id="65" name="Picture Placeholder 3"/>
          <p:cNvSpPr>
            <a:spLocks noGrp="1"/>
          </p:cNvSpPr>
          <p:nvPr>
            <p:ph type="pic" sz="quarter" idx="10"/>
          </p:nvPr>
        </p:nvSpPr>
        <p:spPr>
          <a:xfrm>
            <a:off x="0" y="896"/>
            <a:ext cx="3340100" cy="3924300"/>
          </a:xfrm>
        </p:spPr>
        <p:txBody>
          <a:bodyPr/>
          <a:lstStyle/>
          <a:p>
            <a:endParaRPr lang="id-ID"/>
          </a:p>
        </p:txBody>
      </p:sp>
      <p:sp>
        <p:nvSpPr>
          <p:cNvPr id="66" name="Picture Placeholder 3"/>
          <p:cNvSpPr>
            <a:spLocks noGrp="1"/>
          </p:cNvSpPr>
          <p:nvPr>
            <p:ph type="pic" sz="quarter" idx="11"/>
          </p:nvPr>
        </p:nvSpPr>
        <p:spPr>
          <a:xfrm>
            <a:off x="3340041" y="896"/>
            <a:ext cx="5497259" cy="3924300"/>
          </a:xfrm>
        </p:spPr>
        <p:txBody>
          <a:bodyPr/>
          <a:lstStyle/>
          <a:p>
            <a:endParaRPr lang="id-ID"/>
          </a:p>
        </p:txBody>
      </p:sp>
      <p:sp>
        <p:nvSpPr>
          <p:cNvPr id="67" name="Picture Placeholder 3"/>
          <p:cNvSpPr>
            <a:spLocks noGrp="1"/>
          </p:cNvSpPr>
          <p:nvPr>
            <p:ph type="pic" sz="quarter" idx="12"/>
          </p:nvPr>
        </p:nvSpPr>
        <p:spPr>
          <a:xfrm>
            <a:off x="8837300" y="0"/>
            <a:ext cx="3354700" cy="1962364"/>
          </a:xfrm>
        </p:spPr>
        <p:txBody>
          <a:bodyPr/>
          <a:lstStyle/>
          <a:p>
            <a:endParaRPr lang="id-ID"/>
          </a:p>
        </p:txBody>
      </p:sp>
      <p:sp>
        <p:nvSpPr>
          <p:cNvPr id="68" name="Picture Placeholder 3"/>
          <p:cNvSpPr>
            <a:spLocks noGrp="1"/>
          </p:cNvSpPr>
          <p:nvPr>
            <p:ph type="pic" sz="quarter" idx="13"/>
          </p:nvPr>
        </p:nvSpPr>
        <p:spPr>
          <a:xfrm>
            <a:off x="8837300" y="1962832"/>
            <a:ext cx="3354700" cy="1962364"/>
          </a:xfrm>
        </p:spPr>
        <p:txBody>
          <a:bodyPr/>
          <a:lstStyle/>
          <a:p>
            <a:endParaRPr lang="id-ID"/>
          </a:p>
        </p:txBody>
      </p:sp>
      <p:sp>
        <p:nvSpPr>
          <p:cNvPr id="69" name="Picture Placeholder 5"/>
          <p:cNvSpPr>
            <a:spLocks noGrp="1"/>
          </p:cNvSpPr>
          <p:nvPr>
            <p:ph type="pic" sz="quarter" idx="14"/>
          </p:nvPr>
        </p:nvSpPr>
        <p:spPr>
          <a:xfrm>
            <a:off x="0" y="3924300"/>
            <a:ext cx="3986658" cy="2933700"/>
          </a:xfrm>
        </p:spPr>
        <p:txBody>
          <a:bodyPr/>
          <a:lstStyle/>
          <a:p>
            <a:endParaRPr lang="id-ID"/>
          </a:p>
        </p:txBody>
      </p:sp>
      <p:sp>
        <p:nvSpPr>
          <p:cNvPr id="72" name="Picture Placeholder 8"/>
          <p:cNvSpPr>
            <a:spLocks noGrp="1"/>
          </p:cNvSpPr>
          <p:nvPr>
            <p:ph type="pic" sz="quarter" idx="15"/>
          </p:nvPr>
        </p:nvSpPr>
        <p:spPr>
          <a:xfrm>
            <a:off x="7315588" y="3924300"/>
            <a:ext cx="4876412" cy="2933700"/>
          </a:xfrm>
        </p:spPr>
        <p:txBody>
          <a:bodyPr/>
          <a:lstStyle/>
          <a:p>
            <a:endParaRPr lang="id-ID"/>
          </a:p>
        </p:txBody>
      </p:sp>
    </p:spTree>
    <p:extLst>
      <p:ext uri="{BB962C8B-B14F-4D97-AF65-F5344CB8AC3E}">
        <p14:creationId xmlns:p14="http://schemas.microsoft.com/office/powerpoint/2010/main" val="406414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1+#ppt_w/2"/>
                                          </p:val>
                                        </p:tav>
                                        <p:tav tm="100000">
                                          <p:val>
                                            <p:strVal val="#ppt_x"/>
                                          </p:val>
                                        </p:tav>
                                      </p:tavLst>
                                    </p:anim>
                                    <p:anim calcmode="lin" valueType="num">
                                      <p:cBhvr additive="base">
                                        <p:cTn id="8" dur="500" fill="hold"/>
                                        <p:tgtEl>
                                          <p:spTgt spid="71"/>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500" fill="hold"/>
                                        <p:tgtEl>
                                          <p:spTgt spid="78"/>
                                        </p:tgtEl>
                                        <p:attrNameLst>
                                          <p:attrName>ppt_x</p:attrName>
                                        </p:attrNameLst>
                                      </p:cBhvr>
                                      <p:tavLst>
                                        <p:tav tm="0">
                                          <p:val>
                                            <p:strVal val="1+#ppt_w/2"/>
                                          </p:val>
                                        </p:tav>
                                        <p:tav tm="100000">
                                          <p:val>
                                            <p:strVal val="#ppt_x"/>
                                          </p:val>
                                        </p:tav>
                                      </p:tavLst>
                                    </p:anim>
                                    <p:anim calcmode="lin" valueType="num">
                                      <p:cBhvr additive="base">
                                        <p:cTn id="12" dur="500" fill="hold"/>
                                        <p:tgtEl>
                                          <p:spTgt spid="7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500" fill="hold"/>
                                        <p:tgtEl>
                                          <p:spTgt spid="64"/>
                                        </p:tgtEl>
                                        <p:attrNameLst>
                                          <p:attrName>ppt_x</p:attrName>
                                        </p:attrNameLst>
                                      </p:cBhvr>
                                      <p:tavLst>
                                        <p:tav tm="0">
                                          <p:val>
                                            <p:strVal val="1+#ppt_w/2"/>
                                          </p:val>
                                        </p:tav>
                                        <p:tav tm="100000">
                                          <p:val>
                                            <p:strVal val="#ppt_x"/>
                                          </p:val>
                                        </p:tav>
                                      </p:tavLst>
                                    </p:anim>
                                    <p:anim calcmode="lin" valueType="num">
                                      <p:cBhvr additive="base">
                                        <p:cTn id="16" dur="500" fill="hold"/>
                                        <p:tgtEl>
                                          <p:spTgt spid="64"/>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additive="base">
                                        <p:cTn id="19" dur="500" fill="hold"/>
                                        <p:tgtEl>
                                          <p:spTgt spid="74"/>
                                        </p:tgtEl>
                                        <p:attrNameLst>
                                          <p:attrName>ppt_x</p:attrName>
                                        </p:attrNameLst>
                                      </p:cBhvr>
                                      <p:tavLst>
                                        <p:tav tm="0">
                                          <p:val>
                                            <p:strVal val="1+#ppt_w/2"/>
                                          </p:val>
                                        </p:tav>
                                        <p:tav tm="100000">
                                          <p:val>
                                            <p:strVal val="#ppt_x"/>
                                          </p:val>
                                        </p:tav>
                                      </p:tavLst>
                                    </p:anim>
                                    <p:anim calcmode="lin" valueType="num">
                                      <p:cBhvr additive="base">
                                        <p:cTn id="20" dur="500" fill="hold"/>
                                        <p:tgtEl>
                                          <p:spTgt spid="74"/>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additive="base">
                                        <p:cTn id="23" dur="500" fill="hold"/>
                                        <p:tgtEl>
                                          <p:spTgt spid="70"/>
                                        </p:tgtEl>
                                        <p:attrNameLst>
                                          <p:attrName>ppt_x</p:attrName>
                                        </p:attrNameLst>
                                      </p:cBhvr>
                                      <p:tavLst>
                                        <p:tav tm="0">
                                          <p:val>
                                            <p:strVal val="1+#ppt_w/2"/>
                                          </p:val>
                                        </p:tav>
                                        <p:tav tm="100000">
                                          <p:val>
                                            <p:strVal val="#ppt_x"/>
                                          </p:val>
                                        </p:tav>
                                      </p:tavLst>
                                    </p:anim>
                                    <p:anim calcmode="lin" valueType="num">
                                      <p:cBhvr additive="base">
                                        <p:cTn id="24" dur="500" fill="hold"/>
                                        <p:tgtEl>
                                          <p:spTgt spid="70"/>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1+#ppt_w/2"/>
                                          </p:val>
                                        </p:tav>
                                        <p:tav tm="100000">
                                          <p:val>
                                            <p:strVal val="#ppt_x"/>
                                          </p:val>
                                        </p:tav>
                                      </p:tavLst>
                                    </p:anim>
                                    <p:anim calcmode="lin" valueType="num">
                                      <p:cBhvr additive="base">
                                        <p:cTn id="28" dur="500" fill="hold"/>
                                        <p:tgtEl>
                                          <p:spTgt spid="60"/>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1+#ppt_w/2"/>
                                          </p:val>
                                        </p:tav>
                                        <p:tav tm="100000">
                                          <p:val>
                                            <p:strVal val="#ppt_x"/>
                                          </p:val>
                                        </p:tav>
                                      </p:tavLst>
                                    </p:anim>
                                    <p:anim calcmode="lin" valueType="num">
                                      <p:cBhvr additive="base">
                                        <p:cTn id="32" dur="500" fill="hold"/>
                                        <p:tgtEl>
                                          <p:spTgt spid="75"/>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anim calcmode="lin" valueType="num">
                                      <p:cBhvr additive="base">
                                        <p:cTn id="35" dur="500" fill="hold"/>
                                        <p:tgtEl>
                                          <p:spTgt spid="76"/>
                                        </p:tgtEl>
                                        <p:attrNameLst>
                                          <p:attrName>ppt_x</p:attrName>
                                        </p:attrNameLst>
                                      </p:cBhvr>
                                      <p:tavLst>
                                        <p:tav tm="0">
                                          <p:val>
                                            <p:strVal val="1+#ppt_w/2"/>
                                          </p:val>
                                        </p:tav>
                                        <p:tav tm="100000">
                                          <p:val>
                                            <p:strVal val="#ppt_x"/>
                                          </p:val>
                                        </p:tav>
                                      </p:tavLst>
                                    </p:anim>
                                    <p:anim calcmode="lin" valueType="num">
                                      <p:cBhvr additive="base">
                                        <p:cTn id="36" dur="500" fill="hold"/>
                                        <p:tgtEl>
                                          <p:spTgt spid="76"/>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1+#ppt_w/2"/>
                                          </p:val>
                                        </p:tav>
                                        <p:tav tm="100000">
                                          <p:val>
                                            <p:strVal val="#ppt_x"/>
                                          </p:val>
                                        </p:tav>
                                      </p:tavLst>
                                    </p:anim>
                                    <p:anim calcmode="lin" valueType="num">
                                      <p:cBhvr additive="base">
                                        <p:cTn id="40" dur="500" fill="hold"/>
                                        <p:tgtEl>
                                          <p:spTgt spid="77"/>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79"/>
                                        </p:tgtEl>
                                        <p:attrNameLst>
                                          <p:attrName>style.visibility</p:attrName>
                                        </p:attrNameLst>
                                      </p:cBhvr>
                                      <p:to>
                                        <p:strVal val="visible"/>
                                      </p:to>
                                    </p:set>
                                    <p:anim calcmode="lin" valueType="num">
                                      <p:cBhvr additive="base">
                                        <p:cTn id="43" dur="500" fill="hold"/>
                                        <p:tgtEl>
                                          <p:spTgt spid="79"/>
                                        </p:tgtEl>
                                        <p:attrNameLst>
                                          <p:attrName>ppt_x</p:attrName>
                                        </p:attrNameLst>
                                      </p:cBhvr>
                                      <p:tavLst>
                                        <p:tav tm="0">
                                          <p:val>
                                            <p:strVal val="1+#ppt_w/2"/>
                                          </p:val>
                                        </p:tav>
                                        <p:tav tm="100000">
                                          <p:val>
                                            <p:strVal val="#ppt_x"/>
                                          </p:val>
                                        </p:tav>
                                      </p:tavLst>
                                    </p:anim>
                                    <p:anim calcmode="lin" valueType="num">
                                      <p:cBhvr additive="base">
                                        <p:cTn id="44" dur="500" fill="hold"/>
                                        <p:tgtEl>
                                          <p:spTgt spid="79"/>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80"/>
                                        </p:tgtEl>
                                        <p:attrNameLst>
                                          <p:attrName>style.visibility</p:attrName>
                                        </p:attrNameLst>
                                      </p:cBhvr>
                                      <p:to>
                                        <p:strVal val="visible"/>
                                      </p:to>
                                    </p:set>
                                    <p:anim calcmode="lin" valueType="num">
                                      <p:cBhvr additive="base">
                                        <p:cTn id="47" dur="500" fill="hold"/>
                                        <p:tgtEl>
                                          <p:spTgt spid="80"/>
                                        </p:tgtEl>
                                        <p:attrNameLst>
                                          <p:attrName>ppt_x</p:attrName>
                                        </p:attrNameLst>
                                      </p:cBhvr>
                                      <p:tavLst>
                                        <p:tav tm="0">
                                          <p:val>
                                            <p:strVal val="1+#ppt_w/2"/>
                                          </p:val>
                                        </p:tav>
                                        <p:tav tm="100000">
                                          <p:val>
                                            <p:strVal val="#ppt_x"/>
                                          </p:val>
                                        </p:tav>
                                      </p:tavLst>
                                    </p:anim>
                                    <p:anim calcmode="lin" valueType="num">
                                      <p:cBhvr additive="base">
                                        <p:cTn id="48" dur="500" fill="hold"/>
                                        <p:tgtEl>
                                          <p:spTgt spid="80"/>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fade">
                                      <p:cBhvr>
                                        <p:cTn id="51" dur="500"/>
                                        <p:tgtEl>
                                          <p:spTgt spid="81"/>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fade">
                                      <p:cBhvr>
                                        <p:cTn id="5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4" grpId="0" animBg="1"/>
      <p:bldP spid="70" grpId="0" animBg="1"/>
      <p:bldP spid="71" grpId="0" animBg="1"/>
      <p:bldP spid="74" grpId="0" animBg="1"/>
      <p:bldP spid="75" grpId="0" animBg="1"/>
      <p:bldP spid="76" grpId="0" animBg="1"/>
      <p:bldP spid="77" grpId="0" animBg="1"/>
      <p:bldP spid="78" grpId="0" animBg="1"/>
      <p:bldP spid="79" grpId="0" animBg="1"/>
      <p:bldP spid="80" grpId="0" animBg="1"/>
      <p:bldP spid="81" grpId="0" animBg="1"/>
      <p:bldP spid="82" grpId="0"/>
    </p:bld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222375" y="1945431"/>
            <a:ext cx="3106738" cy="2016211"/>
          </a:xfrm>
        </p:spPr>
        <p:txBody>
          <a:bodyPr/>
          <a:lstStyle/>
          <a:p>
            <a:endParaRPr lang="id-ID"/>
          </a:p>
        </p:txBody>
      </p:sp>
      <p:sp>
        <p:nvSpPr>
          <p:cNvPr id="52" name="Picture Placeholder 2"/>
          <p:cNvSpPr>
            <a:spLocks noGrp="1"/>
          </p:cNvSpPr>
          <p:nvPr>
            <p:ph type="pic" sz="quarter" idx="11"/>
          </p:nvPr>
        </p:nvSpPr>
        <p:spPr>
          <a:xfrm>
            <a:off x="4533786" y="1945431"/>
            <a:ext cx="3106738" cy="2016211"/>
          </a:xfrm>
        </p:spPr>
        <p:txBody>
          <a:bodyPr/>
          <a:lstStyle/>
          <a:p>
            <a:endParaRPr lang="id-ID"/>
          </a:p>
        </p:txBody>
      </p:sp>
      <p:sp>
        <p:nvSpPr>
          <p:cNvPr id="53" name="Picture Placeholder 2"/>
          <p:cNvSpPr>
            <a:spLocks noGrp="1"/>
          </p:cNvSpPr>
          <p:nvPr>
            <p:ph type="pic" sz="quarter" idx="12"/>
          </p:nvPr>
        </p:nvSpPr>
        <p:spPr>
          <a:xfrm>
            <a:off x="7858048" y="1945431"/>
            <a:ext cx="3106738" cy="2016211"/>
          </a:xfrm>
        </p:spPr>
        <p:txBody>
          <a:bodyPr/>
          <a:lstStyle/>
          <a:p>
            <a:endParaRPr lang="id-ID"/>
          </a:p>
        </p:txBody>
      </p:sp>
      <p:sp>
        <p:nvSpPr>
          <p:cNvPr id="54" name="Picture Placeholder 2"/>
          <p:cNvSpPr>
            <a:spLocks noGrp="1"/>
          </p:cNvSpPr>
          <p:nvPr>
            <p:ph type="pic" sz="quarter" idx="13"/>
          </p:nvPr>
        </p:nvSpPr>
        <p:spPr>
          <a:xfrm>
            <a:off x="1222375" y="4177345"/>
            <a:ext cx="3106738" cy="2016211"/>
          </a:xfrm>
        </p:spPr>
        <p:txBody>
          <a:bodyPr/>
          <a:lstStyle/>
          <a:p>
            <a:endParaRPr lang="id-ID"/>
          </a:p>
        </p:txBody>
      </p:sp>
      <p:sp>
        <p:nvSpPr>
          <p:cNvPr id="55" name="Picture Placeholder 2"/>
          <p:cNvSpPr>
            <a:spLocks noGrp="1"/>
          </p:cNvSpPr>
          <p:nvPr>
            <p:ph type="pic" sz="quarter" idx="14"/>
          </p:nvPr>
        </p:nvSpPr>
        <p:spPr>
          <a:xfrm>
            <a:off x="4533786" y="4177345"/>
            <a:ext cx="3106738" cy="2016211"/>
          </a:xfrm>
        </p:spPr>
        <p:txBody>
          <a:bodyPr/>
          <a:lstStyle/>
          <a:p>
            <a:endParaRPr lang="id-ID"/>
          </a:p>
        </p:txBody>
      </p:sp>
      <p:sp>
        <p:nvSpPr>
          <p:cNvPr id="56" name="Picture Placeholder 2"/>
          <p:cNvSpPr>
            <a:spLocks noGrp="1"/>
          </p:cNvSpPr>
          <p:nvPr>
            <p:ph type="pic" sz="quarter" idx="15"/>
          </p:nvPr>
        </p:nvSpPr>
        <p:spPr>
          <a:xfrm>
            <a:off x="7858048" y="4177345"/>
            <a:ext cx="3106738" cy="2016211"/>
          </a:xfrm>
        </p:spPr>
        <p:txBody>
          <a:bodyPr/>
          <a:lstStyle/>
          <a:p>
            <a:endParaRPr lang="id-ID"/>
          </a:p>
        </p:txBody>
      </p:sp>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pPr algn="ctr"/>
              <a:t>‹#›</a:t>
            </a:fld>
            <a:endParaRPr lang="id-ID" sz="1800" dirty="0">
              <a:solidFill>
                <a:schemeClr val="bg1"/>
              </a:solidFill>
            </a:endParaRPr>
          </a:p>
        </p:txBody>
      </p:sp>
      <p:sp>
        <p:nvSpPr>
          <p:cNvPr id="34" name="TextBox 33"/>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35" name="Group 34"/>
          <p:cNvGrpSpPr/>
          <p:nvPr userDrawn="1"/>
        </p:nvGrpSpPr>
        <p:grpSpPr>
          <a:xfrm>
            <a:off x="347419" y="6409324"/>
            <a:ext cx="224082" cy="221156"/>
            <a:chOff x="4328868" y="5502988"/>
            <a:chExt cx="500307" cy="493774"/>
          </a:xfrm>
        </p:grpSpPr>
        <p:sp>
          <p:nvSpPr>
            <p:cNvPr id="39" name="Freeform 3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1" name="Group 40"/>
          <p:cNvGrpSpPr/>
          <p:nvPr userDrawn="1"/>
        </p:nvGrpSpPr>
        <p:grpSpPr>
          <a:xfrm flipH="1">
            <a:off x="657355" y="6409324"/>
            <a:ext cx="224082" cy="221156"/>
            <a:chOff x="4328868" y="5502988"/>
            <a:chExt cx="500307" cy="493774"/>
          </a:xfrm>
        </p:grpSpPr>
        <p:sp>
          <p:nvSpPr>
            <p:cNvPr id="42" name="Freeform 41">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4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3" name="Group 32"/>
          <p:cNvGrpSpPr/>
          <p:nvPr userDrawn="1"/>
        </p:nvGrpSpPr>
        <p:grpSpPr>
          <a:xfrm flipH="1">
            <a:off x="1036725" y="1090208"/>
            <a:ext cx="93144" cy="590448"/>
            <a:chOff x="7711341" y="589735"/>
            <a:chExt cx="93144" cy="590448"/>
          </a:xfrm>
        </p:grpSpPr>
        <p:sp>
          <p:nvSpPr>
            <p:cNvPr id="36" name="Freeform 5"/>
            <p:cNvSpPr>
              <a:spLocks/>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5"/>
            <p:cNvSpPr>
              <a:spLocks/>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5"/>
            <p:cNvSpPr>
              <a:spLocks/>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5"/>
            <p:cNvSpPr>
              <a:spLocks/>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5"/>
            <p:cNvSpPr>
              <a:spLocks/>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3504664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par>
                                <p:cTn id="59" presetID="22" presetClass="entr" presetSubtype="1"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up)">
                                      <p:cBhvr>
                                        <p:cTn id="6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P spid="34"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pPr algn="ctr"/>
              <a:t>‹#›</a:t>
            </a:fld>
            <a:endParaRPr lang="id-ID" sz="1800" dirty="0">
              <a:solidFill>
                <a:schemeClr val="bg1"/>
              </a:solidFill>
            </a:endParaRPr>
          </a:p>
        </p:txBody>
      </p:sp>
      <p:sp>
        <p:nvSpPr>
          <p:cNvPr id="34" name="TextBox 33"/>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35" name="Group 34"/>
          <p:cNvGrpSpPr/>
          <p:nvPr userDrawn="1"/>
        </p:nvGrpSpPr>
        <p:grpSpPr>
          <a:xfrm>
            <a:off x="347419" y="6409324"/>
            <a:ext cx="224082" cy="221156"/>
            <a:chOff x="4328868" y="5502988"/>
            <a:chExt cx="500307" cy="493774"/>
          </a:xfrm>
        </p:grpSpPr>
        <p:sp>
          <p:nvSpPr>
            <p:cNvPr id="39" name="Freeform 3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1" name="Group 40"/>
          <p:cNvGrpSpPr/>
          <p:nvPr userDrawn="1"/>
        </p:nvGrpSpPr>
        <p:grpSpPr>
          <a:xfrm flipH="1">
            <a:off x="657355" y="6409324"/>
            <a:ext cx="224082" cy="221156"/>
            <a:chOff x="4328868" y="5502988"/>
            <a:chExt cx="500307" cy="493774"/>
          </a:xfrm>
        </p:grpSpPr>
        <p:sp>
          <p:nvSpPr>
            <p:cNvPr id="42" name="Freeform 41">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4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3" name="Group 32"/>
          <p:cNvGrpSpPr/>
          <p:nvPr userDrawn="1"/>
        </p:nvGrpSpPr>
        <p:grpSpPr>
          <a:xfrm flipH="1">
            <a:off x="1036725" y="1090208"/>
            <a:ext cx="93144" cy="590448"/>
            <a:chOff x="7711341" y="589735"/>
            <a:chExt cx="93144" cy="590448"/>
          </a:xfrm>
        </p:grpSpPr>
        <p:sp>
          <p:nvSpPr>
            <p:cNvPr id="36" name="Freeform 5"/>
            <p:cNvSpPr>
              <a:spLocks/>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5"/>
            <p:cNvSpPr>
              <a:spLocks/>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5"/>
            <p:cNvSpPr>
              <a:spLocks/>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5"/>
            <p:cNvSpPr>
              <a:spLocks/>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5"/>
            <p:cNvSpPr>
              <a:spLocks/>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4" name="Picture Placeholder 3"/>
          <p:cNvSpPr>
            <a:spLocks noGrp="1"/>
          </p:cNvSpPr>
          <p:nvPr>
            <p:ph type="pic" sz="quarter" idx="10"/>
          </p:nvPr>
        </p:nvSpPr>
        <p:spPr>
          <a:xfrm>
            <a:off x="1045466" y="2283008"/>
            <a:ext cx="4969744" cy="3753338"/>
          </a:xfrm>
        </p:spPr>
        <p:txBody>
          <a:bodyPr/>
          <a:lstStyle/>
          <a:p>
            <a:endParaRPr lang="id-ID"/>
          </a:p>
        </p:txBody>
      </p:sp>
      <p:sp>
        <p:nvSpPr>
          <p:cNvPr id="46" name="Picture Placeholder 3"/>
          <p:cNvSpPr>
            <a:spLocks noGrp="1"/>
          </p:cNvSpPr>
          <p:nvPr>
            <p:ph type="pic" sz="quarter" idx="11"/>
          </p:nvPr>
        </p:nvSpPr>
        <p:spPr>
          <a:xfrm>
            <a:off x="6516763" y="2283008"/>
            <a:ext cx="4969744" cy="3753338"/>
          </a:xfrm>
        </p:spPr>
        <p:txBody>
          <a:bodyPr/>
          <a:lstStyle/>
          <a:p>
            <a:endParaRPr lang="id-ID"/>
          </a:p>
        </p:txBody>
      </p:sp>
    </p:spTree>
    <p:extLst>
      <p:ext uri="{BB962C8B-B14F-4D97-AF65-F5344CB8AC3E}">
        <p14:creationId xmlns:p14="http://schemas.microsoft.com/office/powerpoint/2010/main" val="396618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par>
                                <p:cTn id="59" presetID="22" presetClass="entr" presetSubtype="1"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up)">
                                      <p:cBhvr>
                                        <p:cTn id="6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P spid="34" grpId="0"/>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p:cNvSpPr/>
          <p:nvPr userDrawn="1"/>
        </p:nvSpPr>
        <p:spPr>
          <a:xfrm>
            <a:off x="0" y="-1"/>
            <a:ext cx="12192000" cy="4152123"/>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5"/>
          <p:cNvSpPr>
            <a:spLocks/>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TextBox 12"/>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25" name="Group 24"/>
          <p:cNvGrpSpPr/>
          <p:nvPr userDrawn="1"/>
        </p:nvGrpSpPr>
        <p:grpSpPr>
          <a:xfrm>
            <a:off x="347419" y="6409324"/>
            <a:ext cx="224082" cy="221156"/>
            <a:chOff x="4328868" y="5502988"/>
            <a:chExt cx="500307" cy="493774"/>
          </a:xfrm>
        </p:grpSpPr>
        <p:sp>
          <p:nvSpPr>
            <p:cNvPr id="26" name="Freeform 25">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2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8" name="Group 27"/>
          <p:cNvGrpSpPr/>
          <p:nvPr userDrawn="1"/>
        </p:nvGrpSpPr>
        <p:grpSpPr>
          <a:xfrm flipH="1">
            <a:off x="657355" y="6409324"/>
            <a:ext cx="224082" cy="221156"/>
            <a:chOff x="4328868" y="5502988"/>
            <a:chExt cx="500307" cy="493774"/>
          </a:xfrm>
        </p:grpSpPr>
        <p:sp>
          <p:nvSpPr>
            <p:cNvPr id="29" name="Freeform 28">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2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31"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TextBox 31"/>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tx2">
                    <a:lumMod val="50000"/>
                  </a:schemeClr>
                </a:solidFill>
              </a:rPr>
              <a:pPr algn="ctr"/>
              <a:t>‹#›</a:t>
            </a:fld>
            <a:endParaRPr lang="id-ID" sz="1800" dirty="0">
              <a:solidFill>
                <a:schemeClr val="tx2">
                  <a:lumMod val="50000"/>
                </a:schemeClr>
              </a:solidFill>
            </a:endParaRPr>
          </a:p>
        </p:txBody>
      </p:sp>
      <p:sp>
        <p:nvSpPr>
          <p:cNvPr id="4" name="Picture Placeholder 3"/>
          <p:cNvSpPr>
            <a:spLocks noGrp="1"/>
          </p:cNvSpPr>
          <p:nvPr>
            <p:ph type="pic" sz="quarter" idx="10"/>
          </p:nvPr>
        </p:nvSpPr>
        <p:spPr>
          <a:xfrm>
            <a:off x="5265737" y="921256"/>
            <a:ext cx="1660525" cy="1658937"/>
          </a:xfrm>
          <a:prstGeom prst="ellipse">
            <a:avLst/>
          </a:prstGeom>
        </p:spPr>
        <p:txBody>
          <a:bodyPr>
            <a:normAutofit/>
          </a:bodyPr>
          <a:lstStyle>
            <a:lvl1pPr>
              <a:defRPr sz="1600">
                <a:solidFill>
                  <a:schemeClr val="bg1"/>
                </a:solidFill>
              </a:defRPr>
            </a:lvl1pPr>
          </a:lstStyle>
          <a:p>
            <a:endParaRPr lang="id-ID" dirty="0"/>
          </a:p>
        </p:txBody>
      </p:sp>
    </p:spTree>
    <p:extLst>
      <p:ext uri="{BB962C8B-B14F-4D97-AF65-F5344CB8AC3E}">
        <p14:creationId xmlns:p14="http://schemas.microsoft.com/office/powerpoint/2010/main" val="360375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1+#ppt_w/2"/>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1+#ppt_w/2"/>
                                          </p:val>
                                        </p:tav>
                                        <p:tav tm="100000">
                                          <p:val>
                                            <p:strVal val="#ppt_x"/>
                                          </p:val>
                                        </p:tav>
                                      </p:tavLst>
                                    </p:anim>
                                    <p:anim calcmode="lin" valueType="num">
                                      <p:cBhvr additive="base">
                                        <p:cTn id="48" dur="500" fill="hold"/>
                                        <p:tgtEl>
                                          <p:spTgt spid="23"/>
                                        </p:tgtEl>
                                        <p:attrNameLst>
                                          <p:attrName>ppt_y</p:attrName>
                                        </p:attrNameLst>
                                      </p:cBhvr>
                                      <p:tavLst>
                                        <p:tav tm="0">
                                          <p:val>
                                            <p:strVal val="0-#ppt_h/2"/>
                                          </p:val>
                                        </p:tav>
                                        <p:tav tm="100000">
                                          <p:val>
                                            <p:strVal val="#ppt_y"/>
                                          </p:val>
                                        </p:tav>
                                      </p:tavLst>
                                    </p:anim>
                                  </p:childTnLst>
                                </p:cTn>
                              </p:par>
                              <p:par>
                                <p:cTn id="49" presetID="22" presetClass="entr" presetSubtype="8"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par>
                          <p:cTn id="59" fill="hold">
                            <p:stCondLst>
                              <p:cond delay="1000"/>
                            </p:stCondLst>
                            <p:childTnLst>
                              <p:par>
                                <p:cTn id="60" presetID="2" presetClass="entr" presetSubtype="1"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 calcmode="lin" valueType="num">
                                      <p:cBhvr additive="base">
                                        <p:cTn id="62" dur="500" fill="hold"/>
                                        <p:tgtEl>
                                          <p:spTgt spid="2"/>
                                        </p:tgtEl>
                                        <p:attrNameLst>
                                          <p:attrName>ppt_x</p:attrName>
                                        </p:attrNameLst>
                                      </p:cBhvr>
                                      <p:tavLst>
                                        <p:tav tm="0">
                                          <p:val>
                                            <p:strVal val="#ppt_x"/>
                                          </p:val>
                                        </p:tav>
                                        <p:tav tm="100000">
                                          <p:val>
                                            <p:strVal val="#ppt_x"/>
                                          </p:val>
                                        </p:tav>
                                      </p:tavLst>
                                    </p:anim>
                                    <p:anim calcmode="lin" valueType="num">
                                      <p:cBhvr additive="base">
                                        <p:cTn id="6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13" grpId="0"/>
      <p:bldP spid="31" grpId="0" animBg="1"/>
      <p:bldP spid="32" grpId="0"/>
    </p:bld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pPr algn="ctr"/>
              <a:t>‹#›</a:t>
            </a:fld>
            <a:endParaRPr lang="id-ID" sz="1800" dirty="0">
              <a:solidFill>
                <a:schemeClr val="bg1"/>
              </a:solidFill>
            </a:endParaRPr>
          </a:p>
        </p:txBody>
      </p:sp>
      <p:sp>
        <p:nvSpPr>
          <p:cNvPr id="34" name="TextBox 33"/>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35" name="Group 34"/>
          <p:cNvGrpSpPr/>
          <p:nvPr userDrawn="1"/>
        </p:nvGrpSpPr>
        <p:grpSpPr>
          <a:xfrm>
            <a:off x="347419" y="6409324"/>
            <a:ext cx="224082" cy="221156"/>
            <a:chOff x="4328868" y="5502988"/>
            <a:chExt cx="500307" cy="493774"/>
          </a:xfrm>
        </p:grpSpPr>
        <p:sp>
          <p:nvSpPr>
            <p:cNvPr id="39" name="Freeform 3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1" name="Group 40"/>
          <p:cNvGrpSpPr/>
          <p:nvPr userDrawn="1"/>
        </p:nvGrpSpPr>
        <p:grpSpPr>
          <a:xfrm flipH="1">
            <a:off x="657355" y="6409324"/>
            <a:ext cx="224082" cy="221156"/>
            <a:chOff x="4328868" y="5502988"/>
            <a:chExt cx="500307" cy="493774"/>
          </a:xfrm>
        </p:grpSpPr>
        <p:sp>
          <p:nvSpPr>
            <p:cNvPr id="42" name="Freeform 41">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4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3" name="Group 32"/>
          <p:cNvGrpSpPr/>
          <p:nvPr userDrawn="1"/>
        </p:nvGrpSpPr>
        <p:grpSpPr>
          <a:xfrm flipH="1">
            <a:off x="1036725" y="1090208"/>
            <a:ext cx="93144" cy="590448"/>
            <a:chOff x="7711341" y="589735"/>
            <a:chExt cx="93144" cy="590448"/>
          </a:xfrm>
        </p:grpSpPr>
        <p:sp>
          <p:nvSpPr>
            <p:cNvPr id="36" name="Freeform 5"/>
            <p:cNvSpPr>
              <a:spLocks/>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5"/>
            <p:cNvSpPr>
              <a:spLocks/>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5"/>
            <p:cNvSpPr>
              <a:spLocks/>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5"/>
            <p:cNvSpPr>
              <a:spLocks/>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5"/>
            <p:cNvSpPr>
              <a:spLocks/>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4" name="Picture Placeholder 3"/>
          <p:cNvSpPr>
            <a:spLocks noGrp="1"/>
          </p:cNvSpPr>
          <p:nvPr>
            <p:ph type="pic" sz="quarter" idx="10"/>
          </p:nvPr>
        </p:nvSpPr>
        <p:spPr>
          <a:xfrm>
            <a:off x="1045466" y="2283008"/>
            <a:ext cx="4969744" cy="3753338"/>
          </a:xfrm>
        </p:spPr>
        <p:txBody>
          <a:bodyPr/>
          <a:lstStyle/>
          <a:p>
            <a:endParaRPr lang="id-ID"/>
          </a:p>
        </p:txBody>
      </p:sp>
    </p:spTree>
    <p:extLst>
      <p:ext uri="{BB962C8B-B14F-4D97-AF65-F5344CB8AC3E}">
        <p14:creationId xmlns:p14="http://schemas.microsoft.com/office/powerpoint/2010/main" val="394184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par>
                                <p:cTn id="59" presetID="22" presetClass="entr" presetSubtype="1"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up)">
                                      <p:cBhvr>
                                        <p:cTn id="6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P spid="34"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pPr algn="ctr"/>
              <a:t>‹#›</a:t>
            </a:fld>
            <a:endParaRPr lang="id-ID" sz="1800" dirty="0">
              <a:solidFill>
                <a:schemeClr val="bg1"/>
              </a:solidFill>
            </a:endParaRPr>
          </a:p>
        </p:txBody>
      </p:sp>
      <p:sp>
        <p:nvSpPr>
          <p:cNvPr id="34" name="TextBox 33"/>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35" name="Group 34"/>
          <p:cNvGrpSpPr/>
          <p:nvPr userDrawn="1"/>
        </p:nvGrpSpPr>
        <p:grpSpPr>
          <a:xfrm>
            <a:off x="347419" y="6409324"/>
            <a:ext cx="224082" cy="221156"/>
            <a:chOff x="4328868" y="5502988"/>
            <a:chExt cx="500307" cy="493774"/>
          </a:xfrm>
        </p:grpSpPr>
        <p:sp>
          <p:nvSpPr>
            <p:cNvPr id="39" name="Freeform 3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1" name="Group 40"/>
          <p:cNvGrpSpPr/>
          <p:nvPr userDrawn="1"/>
        </p:nvGrpSpPr>
        <p:grpSpPr>
          <a:xfrm flipH="1">
            <a:off x="657355" y="6409324"/>
            <a:ext cx="224082" cy="221156"/>
            <a:chOff x="4328868" y="5502988"/>
            <a:chExt cx="500307" cy="493774"/>
          </a:xfrm>
        </p:grpSpPr>
        <p:sp>
          <p:nvSpPr>
            <p:cNvPr id="42" name="Freeform 41">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4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3" name="Group 32"/>
          <p:cNvGrpSpPr/>
          <p:nvPr userDrawn="1"/>
        </p:nvGrpSpPr>
        <p:grpSpPr>
          <a:xfrm flipH="1">
            <a:off x="1036725" y="1090208"/>
            <a:ext cx="93144" cy="590448"/>
            <a:chOff x="7711341" y="589735"/>
            <a:chExt cx="93144" cy="590448"/>
          </a:xfrm>
        </p:grpSpPr>
        <p:sp>
          <p:nvSpPr>
            <p:cNvPr id="36" name="Freeform 5"/>
            <p:cNvSpPr>
              <a:spLocks/>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5"/>
            <p:cNvSpPr>
              <a:spLocks/>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5"/>
            <p:cNvSpPr>
              <a:spLocks/>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5"/>
            <p:cNvSpPr>
              <a:spLocks/>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5"/>
            <p:cNvSpPr>
              <a:spLocks/>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46" name="Picture Placeholder 3"/>
          <p:cNvSpPr>
            <a:spLocks noGrp="1"/>
          </p:cNvSpPr>
          <p:nvPr>
            <p:ph type="pic" sz="quarter" idx="11"/>
          </p:nvPr>
        </p:nvSpPr>
        <p:spPr>
          <a:xfrm>
            <a:off x="6516763" y="2283008"/>
            <a:ext cx="4969744" cy="3753338"/>
          </a:xfrm>
        </p:spPr>
        <p:txBody>
          <a:bodyPr/>
          <a:lstStyle/>
          <a:p>
            <a:endParaRPr lang="id-ID" dirty="0"/>
          </a:p>
        </p:txBody>
      </p:sp>
    </p:spTree>
    <p:extLst>
      <p:ext uri="{BB962C8B-B14F-4D97-AF65-F5344CB8AC3E}">
        <p14:creationId xmlns:p14="http://schemas.microsoft.com/office/powerpoint/2010/main" val="246881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par>
                                <p:cTn id="59" presetID="22" presetClass="entr" presetSubtype="1"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up)">
                                      <p:cBhvr>
                                        <p:cTn id="6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P spid="34" grpId="0"/>
    </p:bld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pPr algn="ctr"/>
              <a:t>‹#›</a:t>
            </a:fld>
            <a:endParaRPr lang="id-ID" sz="1800" dirty="0">
              <a:solidFill>
                <a:schemeClr val="bg1"/>
              </a:solidFill>
            </a:endParaRPr>
          </a:p>
        </p:txBody>
      </p:sp>
      <p:sp>
        <p:nvSpPr>
          <p:cNvPr id="34" name="TextBox 33"/>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35" name="Group 34"/>
          <p:cNvGrpSpPr/>
          <p:nvPr userDrawn="1"/>
        </p:nvGrpSpPr>
        <p:grpSpPr>
          <a:xfrm>
            <a:off x="347419" y="6409324"/>
            <a:ext cx="224082" cy="221156"/>
            <a:chOff x="4328868" y="5502988"/>
            <a:chExt cx="500307" cy="493774"/>
          </a:xfrm>
        </p:grpSpPr>
        <p:sp>
          <p:nvSpPr>
            <p:cNvPr id="39" name="Freeform 3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1" name="Group 40"/>
          <p:cNvGrpSpPr/>
          <p:nvPr userDrawn="1"/>
        </p:nvGrpSpPr>
        <p:grpSpPr>
          <a:xfrm flipH="1">
            <a:off x="657355" y="6409324"/>
            <a:ext cx="224082" cy="221156"/>
            <a:chOff x="4328868" y="5502988"/>
            <a:chExt cx="500307" cy="493774"/>
          </a:xfrm>
        </p:grpSpPr>
        <p:sp>
          <p:nvSpPr>
            <p:cNvPr id="42" name="Freeform 41">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4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3" name="Group 32"/>
          <p:cNvGrpSpPr/>
          <p:nvPr userDrawn="1"/>
        </p:nvGrpSpPr>
        <p:grpSpPr>
          <a:xfrm flipH="1">
            <a:off x="1036725" y="1090208"/>
            <a:ext cx="93144" cy="590448"/>
            <a:chOff x="7711341" y="589735"/>
            <a:chExt cx="93144" cy="590448"/>
          </a:xfrm>
        </p:grpSpPr>
        <p:sp>
          <p:nvSpPr>
            <p:cNvPr id="36" name="Freeform 5"/>
            <p:cNvSpPr>
              <a:spLocks/>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5"/>
            <p:cNvSpPr>
              <a:spLocks/>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5"/>
            <p:cNvSpPr>
              <a:spLocks/>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5"/>
            <p:cNvSpPr>
              <a:spLocks/>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5"/>
            <p:cNvSpPr>
              <a:spLocks/>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70" name="Picture Placeholder 3"/>
          <p:cNvSpPr>
            <a:spLocks noGrp="1"/>
          </p:cNvSpPr>
          <p:nvPr>
            <p:ph type="pic" sz="quarter" idx="11"/>
          </p:nvPr>
        </p:nvSpPr>
        <p:spPr>
          <a:xfrm>
            <a:off x="5266299" y="3164617"/>
            <a:ext cx="6819990" cy="4020519"/>
          </a:xfrm>
        </p:spPr>
        <p:txBody>
          <a:bodyPr/>
          <a:lstStyle/>
          <a:p>
            <a:endParaRPr lang="id-ID" dirty="0"/>
          </a:p>
        </p:txBody>
      </p:sp>
    </p:spTree>
    <p:extLst>
      <p:ext uri="{BB962C8B-B14F-4D97-AF65-F5344CB8AC3E}">
        <p14:creationId xmlns:p14="http://schemas.microsoft.com/office/powerpoint/2010/main" val="345737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par>
                                <p:cTn id="59" presetID="22" presetClass="entr" presetSubtype="1"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up)">
                                      <p:cBhvr>
                                        <p:cTn id="6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P spid="34" grpId="0"/>
    </p:bld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46" name="Rectangle 45"/>
          <p:cNvSpPr/>
          <p:nvPr userDrawn="1"/>
        </p:nvSpPr>
        <p:spPr>
          <a:xfrm>
            <a:off x="0" y="0"/>
            <a:ext cx="12192000" cy="3133868"/>
          </a:xfrm>
          <a:prstGeom prst="rect">
            <a:avLst/>
          </a:prstGeom>
          <a:pattFill prst="pct5">
            <a:fgClr>
              <a:schemeClr val="accent2">
                <a:lumMod val="75000"/>
              </a:schemeClr>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TextBox 33"/>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35" name="Group 34"/>
          <p:cNvGrpSpPr/>
          <p:nvPr userDrawn="1"/>
        </p:nvGrpSpPr>
        <p:grpSpPr>
          <a:xfrm>
            <a:off x="347419" y="6409324"/>
            <a:ext cx="224082" cy="221156"/>
            <a:chOff x="4328868" y="5502988"/>
            <a:chExt cx="500307" cy="493774"/>
          </a:xfrm>
        </p:grpSpPr>
        <p:sp>
          <p:nvSpPr>
            <p:cNvPr id="39" name="Freeform 3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1" name="Group 40"/>
          <p:cNvGrpSpPr/>
          <p:nvPr userDrawn="1"/>
        </p:nvGrpSpPr>
        <p:grpSpPr>
          <a:xfrm flipH="1">
            <a:off x="657355" y="6409324"/>
            <a:ext cx="224082" cy="221156"/>
            <a:chOff x="4328868" y="5502988"/>
            <a:chExt cx="500307" cy="493774"/>
          </a:xfrm>
        </p:grpSpPr>
        <p:sp>
          <p:nvSpPr>
            <p:cNvPr id="42" name="Freeform 41">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4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78" name="Picture Placeholder 3"/>
          <p:cNvSpPr>
            <a:spLocks noGrp="1"/>
          </p:cNvSpPr>
          <p:nvPr>
            <p:ph type="pic" sz="quarter" idx="11"/>
          </p:nvPr>
        </p:nvSpPr>
        <p:spPr>
          <a:xfrm>
            <a:off x="1070999" y="1344224"/>
            <a:ext cx="1550340" cy="2598991"/>
          </a:xfrm>
        </p:spPr>
        <p:txBody>
          <a:bodyPr/>
          <a:lstStyle/>
          <a:p>
            <a:endParaRPr lang="id-ID" dirty="0"/>
          </a:p>
        </p:txBody>
      </p:sp>
      <p:sp>
        <p:nvSpPr>
          <p:cNvPr id="4" name="Picture Placeholder 3"/>
          <p:cNvSpPr>
            <a:spLocks noGrp="1"/>
          </p:cNvSpPr>
          <p:nvPr>
            <p:ph type="pic" sz="quarter" idx="10"/>
          </p:nvPr>
        </p:nvSpPr>
        <p:spPr>
          <a:xfrm>
            <a:off x="2470150" y="902768"/>
            <a:ext cx="1776413" cy="2977979"/>
          </a:xfrm>
        </p:spPr>
        <p:txBody>
          <a:bodyPr/>
          <a:lstStyle/>
          <a:p>
            <a:endParaRPr lang="id-ID" dirty="0"/>
          </a:p>
        </p:txBody>
      </p:sp>
      <p:sp>
        <p:nvSpPr>
          <p:cNvPr id="33"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36" name="TextBox 35"/>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accent1">
                    <a:lumMod val="75000"/>
                  </a:schemeClr>
                </a:solidFill>
              </a:rPr>
              <a:pPr algn="ctr"/>
              <a:t>‹#›</a:t>
            </a:fld>
            <a:endParaRPr lang="id-ID" sz="1800" dirty="0">
              <a:solidFill>
                <a:schemeClr val="accent1">
                  <a:lumMod val="75000"/>
                </a:schemeClr>
              </a:solidFill>
            </a:endParaRPr>
          </a:p>
        </p:txBody>
      </p:sp>
    </p:spTree>
    <p:extLst>
      <p:ext uri="{BB962C8B-B14F-4D97-AF65-F5344CB8AC3E}">
        <p14:creationId xmlns:p14="http://schemas.microsoft.com/office/powerpoint/2010/main" val="205470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22" presetClass="entr" presetSubtype="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childTnLst>
                          </p:cTn>
                        </p:par>
                        <p:par>
                          <p:cTn id="52" fill="hold">
                            <p:stCondLst>
                              <p:cond delay="500"/>
                            </p:stCondLst>
                            <p:childTnLst>
                              <p:par>
                                <p:cTn id="53" presetID="47" presetClass="entr" presetSubtype="0"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fade">
                                      <p:cBhvr>
                                        <p:cTn id="55" dur="1000"/>
                                        <p:tgtEl>
                                          <p:spTgt spid="46"/>
                                        </p:tgtEl>
                                      </p:cBhvr>
                                    </p:animEffect>
                                    <p:anim calcmode="lin" valueType="num">
                                      <p:cBhvr>
                                        <p:cTn id="56" dur="1000" fill="hold"/>
                                        <p:tgtEl>
                                          <p:spTgt spid="46"/>
                                        </p:tgtEl>
                                        <p:attrNameLst>
                                          <p:attrName>ppt_x</p:attrName>
                                        </p:attrNameLst>
                                      </p:cBhvr>
                                      <p:tavLst>
                                        <p:tav tm="0">
                                          <p:val>
                                            <p:strVal val="#ppt_x"/>
                                          </p:val>
                                        </p:tav>
                                        <p:tav tm="100000">
                                          <p:val>
                                            <p:strVal val="#ppt_x"/>
                                          </p:val>
                                        </p:tav>
                                      </p:tavLst>
                                    </p:anim>
                                    <p:anim calcmode="lin" valueType="num">
                                      <p:cBhvr>
                                        <p:cTn id="57" dur="1000" fill="hold"/>
                                        <p:tgtEl>
                                          <p:spTgt spid="46"/>
                                        </p:tgtEl>
                                        <p:attrNameLst>
                                          <p:attrName>ppt_y</p:attrName>
                                        </p:attrNameLst>
                                      </p:cBhvr>
                                      <p:tavLst>
                                        <p:tav tm="0">
                                          <p:val>
                                            <p:strVal val="#ppt_y-.1"/>
                                          </p:val>
                                        </p:tav>
                                        <p:tav tm="100000">
                                          <p:val>
                                            <p:strVal val="#ppt_y"/>
                                          </p:val>
                                        </p:tav>
                                      </p:tavLst>
                                    </p:anim>
                                  </p:childTnLst>
                                </p:cTn>
                              </p:par>
                              <p:par>
                                <p:cTn id="58" presetID="10" presetClass="entr" presetSubtype="0"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childTnLst>
                          </p:cTn>
                        </p:par>
                        <p:par>
                          <p:cTn id="61" fill="hold">
                            <p:stCondLst>
                              <p:cond delay="1500"/>
                            </p:stCondLst>
                            <p:childTnLst>
                              <p:par>
                                <p:cTn id="62" presetID="10" presetClass="entr" presetSubtype="0"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p:bldP spid="33" grpId="0" animBg="1"/>
      <p:bldP spid="36" grpId="0"/>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33" name="Rectangle 32"/>
          <p:cNvSpPr/>
          <p:nvPr userDrawn="1"/>
        </p:nvSpPr>
        <p:spPr>
          <a:xfrm>
            <a:off x="-2" y="0"/>
            <a:ext cx="12187314" cy="4000500"/>
          </a:xfrm>
          <a:prstGeom prst="rect">
            <a:avLst/>
          </a:prstGeom>
          <a:pattFill prst="pct90">
            <a:fgClr>
              <a:schemeClr val="accent3"/>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sz="quarter" idx="10"/>
          </p:nvPr>
        </p:nvSpPr>
        <p:spPr>
          <a:xfrm>
            <a:off x="4265098" y="1704098"/>
            <a:ext cx="3633145" cy="2288465"/>
          </a:xfrm>
        </p:spPr>
        <p:txBody>
          <a:bodyPr/>
          <a:lstStyle/>
          <a:p>
            <a:endParaRPr lang="id-ID"/>
          </a:p>
        </p:txBody>
      </p:sp>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TextBox 33"/>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35" name="Group 34"/>
          <p:cNvGrpSpPr/>
          <p:nvPr userDrawn="1"/>
        </p:nvGrpSpPr>
        <p:grpSpPr>
          <a:xfrm>
            <a:off x="347419" y="6409324"/>
            <a:ext cx="224082" cy="221156"/>
            <a:chOff x="4328868" y="5502988"/>
            <a:chExt cx="500307" cy="493774"/>
          </a:xfrm>
        </p:grpSpPr>
        <p:sp>
          <p:nvSpPr>
            <p:cNvPr id="39" name="Freeform 3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1" name="Group 40"/>
          <p:cNvGrpSpPr/>
          <p:nvPr userDrawn="1"/>
        </p:nvGrpSpPr>
        <p:grpSpPr>
          <a:xfrm flipH="1">
            <a:off x="657355" y="6409324"/>
            <a:ext cx="224082" cy="221156"/>
            <a:chOff x="4328868" y="5502988"/>
            <a:chExt cx="500307" cy="493774"/>
          </a:xfrm>
        </p:grpSpPr>
        <p:sp>
          <p:nvSpPr>
            <p:cNvPr id="42" name="Freeform 41">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4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36"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TextBox 36"/>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accent3"/>
                </a:solidFill>
              </a:rPr>
              <a:pPr algn="ctr"/>
              <a:t>‹#›</a:t>
            </a:fld>
            <a:endParaRPr lang="id-ID" sz="1800" dirty="0">
              <a:solidFill>
                <a:schemeClr val="accent3"/>
              </a:solidFill>
            </a:endParaRPr>
          </a:p>
        </p:txBody>
      </p:sp>
    </p:spTree>
    <p:extLst>
      <p:ext uri="{BB962C8B-B14F-4D97-AF65-F5344CB8AC3E}">
        <p14:creationId xmlns:p14="http://schemas.microsoft.com/office/powerpoint/2010/main" val="57570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22" presetClass="entr" presetSubtype="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childTnLst>
                          </p:cTn>
                        </p:par>
                        <p:par>
                          <p:cTn id="52" fill="hold">
                            <p:stCondLst>
                              <p:cond delay="500"/>
                            </p:stCondLst>
                            <p:childTnLst>
                              <p:par>
                                <p:cTn id="53" presetID="2" presetClass="entr" presetSubtype="1"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0-#ppt_h/2"/>
                                          </p:val>
                                        </p:tav>
                                        <p:tav tm="100000">
                                          <p:val>
                                            <p:strVal val="#ppt_y"/>
                                          </p:val>
                                        </p:tav>
                                      </p:tavLst>
                                    </p:anim>
                                  </p:childTnLst>
                                </p:cTn>
                              </p:par>
                              <p:par>
                                <p:cTn id="57" presetID="10"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p:bldP spid="36" grpId="0" animBg="1"/>
      <p:bldP spid="37"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33" name="Rectangle 32"/>
          <p:cNvSpPr/>
          <p:nvPr userDrawn="1"/>
        </p:nvSpPr>
        <p:spPr>
          <a:xfrm>
            <a:off x="-2" y="0"/>
            <a:ext cx="12187314" cy="3993312"/>
          </a:xfrm>
          <a:prstGeom prst="rect">
            <a:avLst/>
          </a:prstGeom>
          <a:pattFill prst="pct90">
            <a:fgClr>
              <a:schemeClr val="tx2">
                <a:lumMod val="75000"/>
              </a:schemeClr>
            </a:fgClr>
            <a:bgClr>
              <a:schemeClr val="tx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TextBox 33"/>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35" name="Group 34"/>
          <p:cNvGrpSpPr/>
          <p:nvPr userDrawn="1"/>
        </p:nvGrpSpPr>
        <p:grpSpPr>
          <a:xfrm>
            <a:off x="347419" y="6409324"/>
            <a:ext cx="224082" cy="221156"/>
            <a:chOff x="4328868" y="5502988"/>
            <a:chExt cx="500307" cy="493774"/>
          </a:xfrm>
        </p:grpSpPr>
        <p:sp>
          <p:nvSpPr>
            <p:cNvPr id="39" name="Freeform 3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1" name="Group 40"/>
          <p:cNvGrpSpPr/>
          <p:nvPr userDrawn="1"/>
        </p:nvGrpSpPr>
        <p:grpSpPr>
          <a:xfrm flipH="1">
            <a:off x="657355" y="6409324"/>
            <a:ext cx="224082" cy="221156"/>
            <a:chOff x="4328868" y="5502988"/>
            <a:chExt cx="500307" cy="493774"/>
          </a:xfrm>
        </p:grpSpPr>
        <p:sp>
          <p:nvSpPr>
            <p:cNvPr id="42" name="Freeform 41">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4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4" name="Picture Placeholder 3"/>
          <p:cNvSpPr>
            <a:spLocks noGrp="1"/>
          </p:cNvSpPr>
          <p:nvPr>
            <p:ph type="pic" sz="quarter" idx="10"/>
          </p:nvPr>
        </p:nvSpPr>
        <p:spPr>
          <a:xfrm>
            <a:off x="8591195" y="1200790"/>
            <a:ext cx="2074831" cy="3955103"/>
          </a:xfrm>
          <a:custGeom>
            <a:avLst/>
            <a:gdLst>
              <a:gd name="connsiteX0" fmla="*/ 0 w 2106612"/>
              <a:gd name="connsiteY0" fmla="*/ 0 h 3568700"/>
              <a:gd name="connsiteX1" fmla="*/ 2106612 w 2106612"/>
              <a:gd name="connsiteY1" fmla="*/ 0 h 3568700"/>
              <a:gd name="connsiteX2" fmla="*/ 2106612 w 2106612"/>
              <a:gd name="connsiteY2" fmla="*/ 3568700 h 3568700"/>
              <a:gd name="connsiteX3" fmla="*/ 0 w 2106612"/>
              <a:gd name="connsiteY3" fmla="*/ 3568700 h 3568700"/>
              <a:gd name="connsiteX4" fmla="*/ 0 w 2106612"/>
              <a:gd name="connsiteY4" fmla="*/ 0 h 3568700"/>
              <a:gd name="connsiteX0" fmla="*/ 0 w 2106612"/>
              <a:gd name="connsiteY0" fmla="*/ 275421 h 3844121"/>
              <a:gd name="connsiteX1" fmla="*/ 2106612 w 2106612"/>
              <a:gd name="connsiteY1" fmla="*/ 0 h 3844121"/>
              <a:gd name="connsiteX2" fmla="*/ 2106612 w 2106612"/>
              <a:gd name="connsiteY2" fmla="*/ 3844121 h 3844121"/>
              <a:gd name="connsiteX3" fmla="*/ 0 w 2106612"/>
              <a:gd name="connsiteY3" fmla="*/ 3844121 h 3844121"/>
              <a:gd name="connsiteX4" fmla="*/ 0 w 2106612"/>
              <a:gd name="connsiteY4" fmla="*/ 275421 h 3844121"/>
              <a:gd name="connsiteX0" fmla="*/ 0 w 2128646"/>
              <a:gd name="connsiteY0" fmla="*/ 275421 h 3844121"/>
              <a:gd name="connsiteX1" fmla="*/ 2106612 w 2128646"/>
              <a:gd name="connsiteY1" fmla="*/ 0 h 3844121"/>
              <a:gd name="connsiteX2" fmla="*/ 2128646 w 2128646"/>
              <a:gd name="connsiteY2" fmla="*/ 3744969 h 3844121"/>
              <a:gd name="connsiteX3" fmla="*/ 0 w 2128646"/>
              <a:gd name="connsiteY3" fmla="*/ 3844121 h 3844121"/>
              <a:gd name="connsiteX4" fmla="*/ 0 w 2128646"/>
              <a:gd name="connsiteY4" fmla="*/ 275421 h 3844121"/>
              <a:gd name="connsiteX0" fmla="*/ 110168 w 2128646"/>
              <a:gd name="connsiteY0" fmla="*/ 297454 h 3844121"/>
              <a:gd name="connsiteX1" fmla="*/ 2106612 w 2128646"/>
              <a:gd name="connsiteY1" fmla="*/ 0 h 3844121"/>
              <a:gd name="connsiteX2" fmla="*/ 2128646 w 2128646"/>
              <a:gd name="connsiteY2" fmla="*/ 3744969 h 3844121"/>
              <a:gd name="connsiteX3" fmla="*/ 0 w 2128646"/>
              <a:gd name="connsiteY3" fmla="*/ 3844121 h 3844121"/>
              <a:gd name="connsiteX4" fmla="*/ 110168 w 2128646"/>
              <a:gd name="connsiteY4" fmla="*/ 297454 h 3844121"/>
              <a:gd name="connsiteX0" fmla="*/ 110168 w 2128646"/>
              <a:gd name="connsiteY0" fmla="*/ 330504 h 3877171"/>
              <a:gd name="connsiteX1" fmla="*/ 2106612 w 2128646"/>
              <a:gd name="connsiteY1" fmla="*/ 0 h 3877171"/>
              <a:gd name="connsiteX2" fmla="*/ 2128646 w 2128646"/>
              <a:gd name="connsiteY2" fmla="*/ 3778019 h 3877171"/>
              <a:gd name="connsiteX3" fmla="*/ 0 w 2128646"/>
              <a:gd name="connsiteY3" fmla="*/ 3877171 h 3877171"/>
              <a:gd name="connsiteX4" fmla="*/ 110168 w 2128646"/>
              <a:gd name="connsiteY4" fmla="*/ 330504 h 3877171"/>
              <a:gd name="connsiteX0" fmla="*/ 66100 w 2084578"/>
              <a:gd name="connsiteY0" fmla="*/ 330504 h 3888188"/>
              <a:gd name="connsiteX1" fmla="*/ 2062544 w 2084578"/>
              <a:gd name="connsiteY1" fmla="*/ 0 h 3888188"/>
              <a:gd name="connsiteX2" fmla="*/ 2084578 w 2084578"/>
              <a:gd name="connsiteY2" fmla="*/ 3778019 h 3888188"/>
              <a:gd name="connsiteX3" fmla="*/ 0 w 2084578"/>
              <a:gd name="connsiteY3" fmla="*/ 3888188 h 3888188"/>
              <a:gd name="connsiteX4" fmla="*/ 66100 w 2084578"/>
              <a:gd name="connsiteY4" fmla="*/ 330504 h 3888188"/>
              <a:gd name="connsiteX0" fmla="*/ 11016 w 2029494"/>
              <a:gd name="connsiteY0" fmla="*/ 330504 h 3866154"/>
              <a:gd name="connsiteX1" fmla="*/ 2007460 w 2029494"/>
              <a:gd name="connsiteY1" fmla="*/ 0 h 3866154"/>
              <a:gd name="connsiteX2" fmla="*/ 2029494 w 2029494"/>
              <a:gd name="connsiteY2" fmla="*/ 3778019 h 3866154"/>
              <a:gd name="connsiteX3" fmla="*/ 0 w 2029494"/>
              <a:gd name="connsiteY3" fmla="*/ 3866154 h 3866154"/>
              <a:gd name="connsiteX4" fmla="*/ 11016 w 2029494"/>
              <a:gd name="connsiteY4" fmla="*/ 330504 h 3866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494" h="3866154">
                <a:moveTo>
                  <a:pt x="11016" y="330504"/>
                </a:moveTo>
                <a:lnTo>
                  <a:pt x="2007460" y="0"/>
                </a:lnTo>
                <a:lnTo>
                  <a:pt x="2029494" y="3778019"/>
                </a:lnTo>
                <a:lnTo>
                  <a:pt x="0" y="3866154"/>
                </a:lnTo>
                <a:lnTo>
                  <a:pt x="11016" y="330504"/>
                </a:lnTo>
                <a:close/>
              </a:path>
            </a:pathLst>
          </a:custGeom>
        </p:spPr>
        <p:txBody>
          <a:bodyPr>
            <a:normAutofit/>
          </a:bodyPr>
          <a:lstStyle>
            <a:lvl1pPr>
              <a:defRPr sz="2800">
                <a:solidFill>
                  <a:schemeClr val="bg1"/>
                </a:solidFill>
              </a:defRPr>
            </a:lvl1pPr>
          </a:lstStyle>
          <a:p>
            <a:endParaRPr lang="id-ID" dirty="0"/>
          </a:p>
        </p:txBody>
      </p:sp>
      <p:sp>
        <p:nvSpPr>
          <p:cNvPr id="36"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TextBox 36"/>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tx2">
                    <a:lumMod val="50000"/>
                  </a:schemeClr>
                </a:solidFill>
              </a:rPr>
              <a:pPr algn="ctr"/>
              <a:t>‹#›</a:t>
            </a:fld>
            <a:endParaRPr lang="id-ID" sz="1800" dirty="0">
              <a:solidFill>
                <a:schemeClr val="tx2">
                  <a:lumMod val="50000"/>
                </a:schemeClr>
              </a:solidFill>
            </a:endParaRPr>
          </a:p>
        </p:txBody>
      </p:sp>
    </p:spTree>
    <p:extLst>
      <p:ext uri="{BB962C8B-B14F-4D97-AF65-F5344CB8AC3E}">
        <p14:creationId xmlns:p14="http://schemas.microsoft.com/office/powerpoint/2010/main" val="156505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22" presetClass="entr" presetSubtype="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childTnLst>
                          </p:cTn>
                        </p:par>
                        <p:par>
                          <p:cTn id="52" fill="hold">
                            <p:stCondLst>
                              <p:cond delay="500"/>
                            </p:stCondLst>
                            <p:childTnLst>
                              <p:par>
                                <p:cTn id="53" presetID="2" presetClass="entr" presetSubtype="1"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0-#ppt_h/2"/>
                                          </p:val>
                                        </p:tav>
                                        <p:tav tm="100000">
                                          <p:val>
                                            <p:strVal val="#ppt_y"/>
                                          </p:val>
                                        </p:tav>
                                      </p:tavLst>
                                    </p:anim>
                                  </p:childTnLst>
                                </p:cTn>
                              </p:par>
                              <p:par>
                                <p:cTn id="57" presetID="10"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par>
                          <p:cTn id="60" fill="hold">
                            <p:stCondLst>
                              <p:cond delay="1000"/>
                            </p:stCondLst>
                            <p:childTnLst>
                              <p:par>
                                <p:cTn id="61" presetID="10" presetClass="entr" presetSubtype="0"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p:bldP spid="36" grpId="0" animBg="1"/>
      <p:bldP spid="37"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TextBox 33"/>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35" name="Group 34"/>
          <p:cNvGrpSpPr/>
          <p:nvPr userDrawn="1"/>
        </p:nvGrpSpPr>
        <p:grpSpPr>
          <a:xfrm>
            <a:off x="347419" y="6409324"/>
            <a:ext cx="224082" cy="221156"/>
            <a:chOff x="4328868" y="5502988"/>
            <a:chExt cx="500307" cy="493774"/>
          </a:xfrm>
        </p:grpSpPr>
        <p:sp>
          <p:nvSpPr>
            <p:cNvPr id="39" name="Freeform 3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1" name="Group 40"/>
          <p:cNvGrpSpPr/>
          <p:nvPr userDrawn="1"/>
        </p:nvGrpSpPr>
        <p:grpSpPr>
          <a:xfrm flipH="1">
            <a:off x="657355" y="6409324"/>
            <a:ext cx="224082" cy="221156"/>
            <a:chOff x="4328868" y="5502988"/>
            <a:chExt cx="500307" cy="493774"/>
          </a:xfrm>
        </p:grpSpPr>
        <p:sp>
          <p:nvSpPr>
            <p:cNvPr id="42" name="Freeform 41">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4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36" name="Rectangle 35"/>
          <p:cNvSpPr/>
          <p:nvPr userDrawn="1"/>
        </p:nvSpPr>
        <p:spPr>
          <a:xfrm>
            <a:off x="0" y="0"/>
            <a:ext cx="12192000" cy="4902658"/>
          </a:xfrm>
          <a:prstGeom prst="rect">
            <a:avLst/>
          </a:prstGeom>
          <a:pattFill prst="pct5">
            <a:fgClr>
              <a:schemeClr val="accent1"/>
            </a:fgClr>
            <a:bgClr>
              <a:schemeClr val="accent1">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TextBox 43"/>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accent1">
                    <a:lumMod val="75000"/>
                  </a:schemeClr>
                </a:solidFill>
              </a:rPr>
              <a:pPr algn="ctr"/>
              <a:t>‹#›</a:t>
            </a:fld>
            <a:endParaRPr lang="id-ID" sz="1800" dirty="0">
              <a:solidFill>
                <a:schemeClr val="accent1">
                  <a:lumMod val="75000"/>
                </a:schemeClr>
              </a:solidFill>
            </a:endParaRPr>
          </a:p>
        </p:txBody>
      </p:sp>
      <p:sp>
        <p:nvSpPr>
          <p:cNvPr id="3" name="Picture Placeholder 2"/>
          <p:cNvSpPr>
            <a:spLocks noGrp="1"/>
          </p:cNvSpPr>
          <p:nvPr>
            <p:ph type="pic" sz="quarter" idx="10"/>
          </p:nvPr>
        </p:nvSpPr>
        <p:spPr>
          <a:xfrm>
            <a:off x="8836092" y="920750"/>
            <a:ext cx="1483567" cy="2212975"/>
          </a:xfrm>
        </p:spPr>
        <p:txBody>
          <a:bodyPr>
            <a:normAutofit/>
          </a:bodyPr>
          <a:lstStyle>
            <a:lvl1pPr>
              <a:defRPr sz="1800">
                <a:solidFill>
                  <a:schemeClr val="bg1"/>
                </a:solidFill>
              </a:defRPr>
            </a:lvl1pPr>
          </a:lstStyle>
          <a:p>
            <a:endParaRPr lang="id-ID"/>
          </a:p>
        </p:txBody>
      </p:sp>
    </p:spTree>
    <p:extLst>
      <p:ext uri="{BB962C8B-B14F-4D97-AF65-F5344CB8AC3E}">
        <p14:creationId xmlns:p14="http://schemas.microsoft.com/office/powerpoint/2010/main" val="334981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22" presetClass="entr" presetSubtype="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p:bldP spid="38" grpId="0" animBg="1"/>
      <p:bldP spid="44"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33" name="Rectangle 32"/>
          <p:cNvSpPr/>
          <p:nvPr userDrawn="1"/>
        </p:nvSpPr>
        <p:spPr>
          <a:xfrm>
            <a:off x="-2" y="-23360"/>
            <a:ext cx="12187314" cy="4118293"/>
          </a:xfrm>
          <a:prstGeom prst="rect">
            <a:avLst/>
          </a:prstGeom>
          <a:pattFill prst="pct90">
            <a:fgClr>
              <a:schemeClr val="bg2">
                <a:lumMod val="25000"/>
              </a:schemeClr>
            </a:fgClr>
            <a:bgClr>
              <a:schemeClr val="tx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4" name="TextBox 33"/>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35" name="Group 34"/>
          <p:cNvGrpSpPr/>
          <p:nvPr userDrawn="1"/>
        </p:nvGrpSpPr>
        <p:grpSpPr>
          <a:xfrm>
            <a:off x="347419" y="6409324"/>
            <a:ext cx="224082" cy="221156"/>
            <a:chOff x="4328868" y="5502988"/>
            <a:chExt cx="500307" cy="493774"/>
          </a:xfrm>
        </p:grpSpPr>
        <p:sp>
          <p:nvSpPr>
            <p:cNvPr id="39" name="Freeform 3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1" name="Group 40"/>
          <p:cNvGrpSpPr/>
          <p:nvPr userDrawn="1"/>
        </p:nvGrpSpPr>
        <p:grpSpPr>
          <a:xfrm flipH="1">
            <a:off x="657355" y="6409324"/>
            <a:ext cx="224082" cy="221156"/>
            <a:chOff x="4328868" y="5502988"/>
            <a:chExt cx="500307" cy="493774"/>
          </a:xfrm>
        </p:grpSpPr>
        <p:sp>
          <p:nvSpPr>
            <p:cNvPr id="42" name="Freeform 41">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4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38"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TextBox 43"/>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accent1">
                    <a:lumMod val="75000"/>
                  </a:schemeClr>
                </a:solidFill>
              </a:rPr>
              <a:pPr algn="ctr"/>
              <a:t>‹#›</a:t>
            </a:fld>
            <a:endParaRPr lang="id-ID" sz="1800" dirty="0">
              <a:solidFill>
                <a:schemeClr val="accent1">
                  <a:lumMod val="75000"/>
                </a:schemeClr>
              </a:solidFill>
            </a:endParaRPr>
          </a:p>
        </p:txBody>
      </p:sp>
      <p:sp>
        <p:nvSpPr>
          <p:cNvPr id="4" name="Picture Placeholder 3"/>
          <p:cNvSpPr>
            <a:spLocks noGrp="1"/>
          </p:cNvSpPr>
          <p:nvPr>
            <p:ph type="pic" sz="quarter" idx="10"/>
          </p:nvPr>
        </p:nvSpPr>
        <p:spPr>
          <a:xfrm>
            <a:off x="6502324" y="662473"/>
            <a:ext cx="2734983" cy="2969860"/>
          </a:xfrm>
          <a:custGeom>
            <a:avLst/>
            <a:gdLst>
              <a:gd name="connsiteX0" fmla="*/ 0 w 2091170"/>
              <a:gd name="connsiteY0" fmla="*/ 0 h 3109819"/>
              <a:gd name="connsiteX1" fmla="*/ 2091170 w 2091170"/>
              <a:gd name="connsiteY1" fmla="*/ 0 h 3109819"/>
              <a:gd name="connsiteX2" fmla="*/ 2091170 w 2091170"/>
              <a:gd name="connsiteY2" fmla="*/ 3109819 h 3109819"/>
              <a:gd name="connsiteX3" fmla="*/ 0 w 2091170"/>
              <a:gd name="connsiteY3" fmla="*/ 3109819 h 3109819"/>
              <a:gd name="connsiteX4" fmla="*/ 0 w 2091170"/>
              <a:gd name="connsiteY4" fmla="*/ 0 h 3109819"/>
              <a:gd name="connsiteX0" fmla="*/ 0 w 2091170"/>
              <a:gd name="connsiteY0" fmla="*/ 317241 h 3427060"/>
              <a:gd name="connsiteX1" fmla="*/ 1363383 w 2091170"/>
              <a:gd name="connsiteY1" fmla="*/ 0 h 3427060"/>
              <a:gd name="connsiteX2" fmla="*/ 2091170 w 2091170"/>
              <a:gd name="connsiteY2" fmla="*/ 3427060 h 3427060"/>
              <a:gd name="connsiteX3" fmla="*/ 0 w 2091170"/>
              <a:gd name="connsiteY3" fmla="*/ 3427060 h 3427060"/>
              <a:gd name="connsiteX4" fmla="*/ 0 w 2091170"/>
              <a:gd name="connsiteY4" fmla="*/ 317241 h 3427060"/>
              <a:gd name="connsiteX0" fmla="*/ 0 w 2734983"/>
              <a:gd name="connsiteY0" fmla="*/ 317241 h 3427060"/>
              <a:gd name="connsiteX1" fmla="*/ 1363383 w 2734983"/>
              <a:gd name="connsiteY1" fmla="*/ 0 h 3427060"/>
              <a:gd name="connsiteX2" fmla="*/ 2734983 w 2734983"/>
              <a:gd name="connsiteY2" fmla="*/ 2521990 h 3427060"/>
              <a:gd name="connsiteX3" fmla="*/ 0 w 2734983"/>
              <a:gd name="connsiteY3" fmla="*/ 3427060 h 3427060"/>
              <a:gd name="connsiteX4" fmla="*/ 0 w 2734983"/>
              <a:gd name="connsiteY4" fmla="*/ 317241 h 3427060"/>
              <a:gd name="connsiteX0" fmla="*/ 0 w 2734983"/>
              <a:gd name="connsiteY0" fmla="*/ 317241 h 2969860"/>
              <a:gd name="connsiteX1" fmla="*/ 1363383 w 2734983"/>
              <a:gd name="connsiteY1" fmla="*/ 0 h 2969860"/>
              <a:gd name="connsiteX2" fmla="*/ 2734983 w 2734983"/>
              <a:gd name="connsiteY2" fmla="*/ 2521990 h 2969860"/>
              <a:gd name="connsiteX3" fmla="*/ 1408923 w 2734983"/>
              <a:gd name="connsiteY3" fmla="*/ 2969860 h 2969860"/>
              <a:gd name="connsiteX4" fmla="*/ 0 w 2734983"/>
              <a:gd name="connsiteY4" fmla="*/ 317241 h 2969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983" h="2969860">
                <a:moveTo>
                  <a:pt x="0" y="317241"/>
                </a:moveTo>
                <a:lnTo>
                  <a:pt x="1363383" y="0"/>
                </a:lnTo>
                <a:lnTo>
                  <a:pt x="2734983" y="2521990"/>
                </a:lnTo>
                <a:lnTo>
                  <a:pt x="1408923" y="2969860"/>
                </a:lnTo>
                <a:lnTo>
                  <a:pt x="0" y="317241"/>
                </a:lnTo>
                <a:close/>
              </a:path>
            </a:pathLst>
          </a:custGeom>
        </p:spPr>
        <p:txBody>
          <a:bodyPr>
            <a:normAutofit/>
          </a:bodyPr>
          <a:lstStyle>
            <a:lvl1pPr>
              <a:defRPr sz="1600">
                <a:solidFill>
                  <a:schemeClr val="bg1"/>
                </a:solidFill>
              </a:defRPr>
            </a:lvl1pPr>
          </a:lstStyle>
          <a:p>
            <a:endParaRPr lang="id-ID" dirty="0"/>
          </a:p>
        </p:txBody>
      </p:sp>
    </p:spTree>
    <p:extLst>
      <p:ext uri="{BB962C8B-B14F-4D97-AF65-F5344CB8AC3E}">
        <p14:creationId xmlns:p14="http://schemas.microsoft.com/office/powerpoint/2010/main" val="38044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22" presetClass="entr" presetSubtype="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left)">
                                      <p:cBhvr>
                                        <p:cTn id="51" dur="500"/>
                                        <p:tgtEl>
                                          <p:spTgt spid="3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500"/>
                                        <p:tgtEl>
                                          <p:spTgt spid="38"/>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p:bldP spid="38" grpId="0" animBg="1"/>
      <p:bldP spid="44" grpId="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dirty="0"/>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pPr algn="ctr"/>
              <a:t>‹#›</a:t>
            </a:fld>
            <a:endParaRPr lang="id-ID" sz="1800" dirty="0">
              <a:solidFill>
                <a:schemeClr val="bg1"/>
              </a:solidFill>
            </a:endParaRPr>
          </a:p>
        </p:txBody>
      </p:sp>
      <p:sp>
        <p:nvSpPr>
          <p:cNvPr id="34" name="TextBox 33"/>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35" name="Group 34"/>
          <p:cNvGrpSpPr/>
          <p:nvPr userDrawn="1"/>
        </p:nvGrpSpPr>
        <p:grpSpPr>
          <a:xfrm>
            <a:off x="347419" y="6409324"/>
            <a:ext cx="224082" cy="221156"/>
            <a:chOff x="4328868" y="5502988"/>
            <a:chExt cx="500307" cy="493774"/>
          </a:xfrm>
        </p:grpSpPr>
        <p:sp>
          <p:nvSpPr>
            <p:cNvPr id="39" name="Freeform 3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1" name="Group 40"/>
          <p:cNvGrpSpPr/>
          <p:nvPr userDrawn="1"/>
        </p:nvGrpSpPr>
        <p:grpSpPr>
          <a:xfrm flipH="1">
            <a:off x="657355" y="6409324"/>
            <a:ext cx="224082" cy="221156"/>
            <a:chOff x="4328868" y="5502988"/>
            <a:chExt cx="500307" cy="493774"/>
          </a:xfrm>
        </p:grpSpPr>
        <p:sp>
          <p:nvSpPr>
            <p:cNvPr id="42" name="Freeform 41">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4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3" name="Picture Placeholder 2"/>
          <p:cNvSpPr>
            <a:spLocks noGrp="1"/>
          </p:cNvSpPr>
          <p:nvPr>
            <p:ph type="pic" sz="quarter" idx="10"/>
          </p:nvPr>
        </p:nvSpPr>
        <p:spPr>
          <a:xfrm>
            <a:off x="4204251" y="2603689"/>
            <a:ext cx="4035288" cy="2326120"/>
          </a:xfrm>
          <a:custGeom>
            <a:avLst/>
            <a:gdLst>
              <a:gd name="connsiteX0" fmla="*/ 0 w 1643062"/>
              <a:gd name="connsiteY0" fmla="*/ 0 h 1641475"/>
              <a:gd name="connsiteX1" fmla="*/ 1643062 w 1643062"/>
              <a:gd name="connsiteY1" fmla="*/ 0 h 1641475"/>
              <a:gd name="connsiteX2" fmla="*/ 1643062 w 1643062"/>
              <a:gd name="connsiteY2" fmla="*/ 1641475 h 1641475"/>
              <a:gd name="connsiteX3" fmla="*/ 0 w 1643062"/>
              <a:gd name="connsiteY3" fmla="*/ 1641475 h 1641475"/>
              <a:gd name="connsiteX4" fmla="*/ 0 w 1643062"/>
              <a:gd name="connsiteY4" fmla="*/ 0 h 1641475"/>
              <a:gd name="connsiteX0" fmla="*/ 0 w 3073678"/>
              <a:gd name="connsiteY0" fmla="*/ 0 h 1641475"/>
              <a:gd name="connsiteX1" fmla="*/ 3073678 w 3073678"/>
              <a:gd name="connsiteY1" fmla="*/ 799470 h 1641475"/>
              <a:gd name="connsiteX2" fmla="*/ 1643062 w 3073678"/>
              <a:gd name="connsiteY2" fmla="*/ 1641475 h 1641475"/>
              <a:gd name="connsiteX3" fmla="*/ 0 w 3073678"/>
              <a:gd name="connsiteY3" fmla="*/ 1641475 h 1641475"/>
              <a:gd name="connsiteX4" fmla="*/ 0 w 3073678"/>
              <a:gd name="connsiteY4" fmla="*/ 0 h 1641475"/>
              <a:gd name="connsiteX0" fmla="*/ 1592747 w 3073678"/>
              <a:gd name="connsiteY0" fmla="*/ 0 h 1687194"/>
              <a:gd name="connsiteX1" fmla="*/ 3073678 w 3073678"/>
              <a:gd name="connsiteY1" fmla="*/ 845189 h 1687194"/>
              <a:gd name="connsiteX2" fmla="*/ 1643062 w 3073678"/>
              <a:gd name="connsiteY2" fmla="*/ 1687194 h 1687194"/>
              <a:gd name="connsiteX3" fmla="*/ 0 w 3073678"/>
              <a:gd name="connsiteY3" fmla="*/ 1687194 h 1687194"/>
              <a:gd name="connsiteX4" fmla="*/ 1592747 w 3073678"/>
              <a:gd name="connsiteY4" fmla="*/ 0 h 1687194"/>
              <a:gd name="connsiteX0" fmla="*/ 2584174 w 4065105"/>
              <a:gd name="connsiteY0" fmla="*/ 0 h 1687194"/>
              <a:gd name="connsiteX1" fmla="*/ 4065105 w 4065105"/>
              <a:gd name="connsiteY1" fmla="*/ 845189 h 1687194"/>
              <a:gd name="connsiteX2" fmla="*/ 2634489 w 4065105"/>
              <a:gd name="connsiteY2" fmla="*/ 1687194 h 1687194"/>
              <a:gd name="connsiteX3" fmla="*/ 0 w 4065105"/>
              <a:gd name="connsiteY3" fmla="*/ 1491233 h 1687194"/>
              <a:gd name="connsiteX4" fmla="*/ 2584174 w 4065105"/>
              <a:gd name="connsiteY4" fmla="*/ 0 h 1687194"/>
              <a:gd name="connsiteX0" fmla="*/ 2584174 w 4065105"/>
              <a:gd name="connsiteY0" fmla="*/ 0 h 2326120"/>
              <a:gd name="connsiteX1" fmla="*/ 4065105 w 4065105"/>
              <a:gd name="connsiteY1" fmla="*/ 845189 h 2326120"/>
              <a:gd name="connsiteX2" fmla="*/ 1431236 w 4065105"/>
              <a:gd name="connsiteY2" fmla="*/ 2326120 h 2326120"/>
              <a:gd name="connsiteX3" fmla="*/ 0 w 4065105"/>
              <a:gd name="connsiteY3" fmla="*/ 1491233 h 2326120"/>
              <a:gd name="connsiteX4" fmla="*/ 2584174 w 4065105"/>
              <a:gd name="connsiteY4" fmla="*/ 0 h 2326120"/>
              <a:gd name="connsiteX0" fmla="*/ 2584174 w 4035288"/>
              <a:gd name="connsiteY0" fmla="*/ 0 h 2326120"/>
              <a:gd name="connsiteX1" fmla="*/ 4035288 w 4035288"/>
              <a:gd name="connsiteY1" fmla="*/ 855128 h 2326120"/>
              <a:gd name="connsiteX2" fmla="*/ 1431236 w 4035288"/>
              <a:gd name="connsiteY2" fmla="*/ 2326120 h 2326120"/>
              <a:gd name="connsiteX3" fmla="*/ 0 w 4035288"/>
              <a:gd name="connsiteY3" fmla="*/ 1491233 h 2326120"/>
              <a:gd name="connsiteX4" fmla="*/ 2584174 w 4035288"/>
              <a:gd name="connsiteY4" fmla="*/ 0 h 2326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5288" h="2326120">
                <a:moveTo>
                  <a:pt x="2584174" y="0"/>
                </a:moveTo>
                <a:lnTo>
                  <a:pt x="4035288" y="855128"/>
                </a:lnTo>
                <a:lnTo>
                  <a:pt x="1431236" y="2326120"/>
                </a:lnTo>
                <a:lnTo>
                  <a:pt x="0" y="1491233"/>
                </a:lnTo>
                <a:lnTo>
                  <a:pt x="2584174" y="0"/>
                </a:lnTo>
                <a:close/>
              </a:path>
            </a:pathLst>
          </a:custGeom>
        </p:spPr>
        <p:txBody>
          <a:bodyPr>
            <a:normAutofit/>
          </a:bodyPr>
          <a:lstStyle>
            <a:lvl1pPr>
              <a:defRPr sz="1600"/>
            </a:lvl1pPr>
          </a:lstStyle>
          <a:p>
            <a:endParaRPr lang="id-ID" dirty="0"/>
          </a:p>
        </p:txBody>
      </p:sp>
    </p:spTree>
    <p:extLst>
      <p:ext uri="{BB962C8B-B14F-4D97-AF65-F5344CB8AC3E}">
        <p14:creationId xmlns:p14="http://schemas.microsoft.com/office/powerpoint/2010/main" val="24232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P spid="34"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2140432"/>
            <a:ext cx="12192000" cy="3098964"/>
          </a:xfrm>
        </p:spPr>
        <p:txBody>
          <a:bodyPr/>
          <a:lstStyle/>
          <a:p>
            <a:endParaRPr lang="id-ID"/>
          </a:p>
        </p:txBody>
      </p:sp>
      <p:sp>
        <p:nvSpPr>
          <p:cNvPr id="22"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5"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6" name="Freeform 5"/>
          <p:cNvSpPr>
            <a:spLocks/>
          </p:cNvSpPr>
          <p:nvPr userDrawn="1"/>
        </p:nvSpPr>
        <p:spPr bwMode="auto">
          <a:xfrm flipH="1">
            <a:off x="7490451"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8"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9"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1"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1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TextBox 20"/>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pPr algn="ctr"/>
              <a:t>‹#›</a:t>
            </a:fld>
            <a:endParaRPr lang="id-ID" sz="1800" dirty="0">
              <a:solidFill>
                <a:schemeClr val="bg1"/>
              </a:solidFill>
            </a:endParaRPr>
          </a:p>
        </p:txBody>
      </p:sp>
      <p:sp>
        <p:nvSpPr>
          <p:cNvPr id="34" name="TextBox 33"/>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35" name="Group 34"/>
          <p:cNvGrpSpPr/>
          <p:nvPr userDrawn="1"/>
        </p:nvGrpSpPr>
        <p:grpSpPr>
          <a:xfrm>
            <a:off x="347419" y="6409324"/>
            <a:ext cx="224082" cy="221156"/>
            <a:chOff x="4328868" y="5502988"/>
            <a:chExt cx="500307" cy="493774"/>
          </a:xfrm>
        </p:grpSpPr>
        <p:sp>
          <p:nvSpPr>
            <p:cNvPr id="39" name="Freeform 38">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0" name="Freeform 39">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41" name="Group 40"/>
          <p:cNvGrpSpPr/>
          <p:nvPr userDrawn="1"/>
        </p:nvGrpSpPr>
        <p:grpSpPr>
          <a:xfrm flipH="1">
            <a:off x="657355" y="6409324"/>
            <a:ext cx="224082" cy="221156"/>
            <a:chOff x="4328868" y="5502988"/>
            <a:chExt cx="500307" cy="493774"/>
          </a:xfrm>
        </p:grpSpPr>
        <p:sp>
          <p:nvSpPr>
            <p:cNvPr id="42" name="Freeform 41">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3" name="Freeform 42">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33" name="Group 32"/>
          <p:cNvGrpSpPr/>
          <p:nvPr userDrawn="1"/>
        </p:nvGrpSpPr>
        <p:grpSpPr>
          <a:xfrm flipH="1">
            <a:off x="1036725" y="1090208"/>
            <a:ext cx="93144" cy="590448"/>
            <a:chOff x="7711341" y="589735"/>
            <a:chExt cx="93144" cy="590448"/>
          </a:xfrm>
        </p:grpSpPr>
        <p:sp>
          <p:nvSpPr>
            <p:cNvPr id="36" name="Freeform 5"/>
            <p:cNvSpPr>
              <a:spLocks/>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7" name="Freeform 5"/>
            <p:cNvSpPr>
              <a:spLocks/>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Freeform 5"/>
            <p:cNvSpPr>
              <a:spLocks/>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4" name="Freeform 5"/>
            <p:cNvSpPr>
              <a:spLocks/>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45" name="Freeform 5"/>
            <p:cNvSpPr>
              <a:spLocks/>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77629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1+#ppt_w/2"/>
                                          </p:val>
                                        </p:tav>
                                        <p:tav tm="100000">
                                          <p:val>
                                            <p:strVal val="#ppt_x"/>
                                          </p:val>
                                        </p:tav>
                                      </p:tavLst>
                                    </p:anim>
                                    <p:anim calcmode="lin" valueType="num">
                                      <p:cBhvr additive="base">
                                        <p:cTn id="24" dur="500" fill="hold"/>
                                        <p:tgtEl>
                                          <p:spTgt spid="2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500" fill="hold"/>
                                        <p:tgtEl>
                                          <p:spTgt spid="28"/>
                                        </p:tgtEl>
                                        <p:attrNameLst>
                                          <p:attrName>ppt_x</p:attrName>
                                        </p:attrNameLst>
                                      </p:cBhvr>
                                      <p:tavLst>
                                        <p:tav tm="0">
                                          <p:val>
                                            <p:strVal val="1+#ppt_w/2"/>
                                          </p:val>
                                        </p:tav>
                                        <p:tav tm="100000">
                                          <p:val>
                                            <p:strVal val="#ppt_x"/>
                                          </p:val>
                                        </p:tav>
                                      </p:tavLst>
                                    </p:anim>
                                    <p:anim calcmode="lin" valueType="num">
                                      <p:cBhvr additive="base">
                                        <p:cTn id="36" dur="5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fill="hold"/>
                                        <p:tgtEl>
                                          <p:spTgt spid="29"/>
                                        </p:tgtEl>
                                        <p:attrNameLst>
                                          <p:attrName>ppt_x</p:attrName>
                                        </p:attrNameLst>
                                      </p:cBhvr>
                                      <p:tavLst>
                                        <p:tav tm="0">
                                          <p:val>
                                            <p:strVal val="1+#ppt_w/2"/>
                                          </p:val>
                                        </p:tav>
                                        <p:tav tm="100000">
                                          <p:val>
                                            <p:strVal val="#ppt_x"/>
                                          </p:val>
                                        </p:tav>
                                      </p:tavLst>
                                    </p:anim>
                                    <p:anim calcmode="lin" valueType="num">
                                      <p:cBhvr additive="base">
                                        <p:cTn id="40" dur="500" fill="hold"/>
                                        <p:tgtEl>
                                          <p:spTgt spid="29"/>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1+#ppt_w/2"/>
                                          </p:val>
                                        </p:tav>
                                        <p:tav tm="100000">
                                          <p:val>
                                            <p:strVal val="#ppt_x"/>
                                          </p:val>
                                        </p:tav>
                                      </p:tavLst>
                                    </p:anim>
                                    <p:anim calcmode="lin" valueType="num">
                                      <p:cBhvr additive="base">
                                        <p:cTn id="48" dur="500" fill="hold"/>
                                        <p:tgtEl>
                                          <p:spTgt spid="32"/>
                                        </p:tgtEl>
                                        <p:attrNameLst>
                                          <p:attrName>ppt_y</p:attrName>
                                        </p:attrNameLst>
                                      </p:cBhvr>
                                      <p:tavLst>
                                        <p:tav tm="0">
                                          <p:val>
                                            <p:strVal val="0-#ppt_h/2"/>
                                          </p:val>
                                        </p:tav>
                                        <p:tav tm="100000">
                                          <p:val>
                                            <p:strVal val="#ppt_y"/>
                                          </p:val>
                                        </p:tav>
                                      </p:tavLst>
                                    </p:anim>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par>
                                <p:cTn id="59" presetID="22" presetClass="entr" presetSubtype="1"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wipe(up)">
                                      <p:cBhvr>
                                        <p:cTn id="6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20" grpId="0" animBg="1"/>
      <p:bldP spid="21" grpId="0"/>
      <p:bldP spid="34"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flipV="1">
            <a:off x="0" y="4152122"/>
            <a:ext cx="12192000" cy="270587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5"/>
          <p:cNvSpPr>
            <a:spLocks/>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TextBox 12"/>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accent1">
                    <a:lumMod val="75000"/>
                  </a:schemeClr>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lumMod val="65000"/>
                </a:schemeClr>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25" name="Group 24"/>
          <p:cNvGrpSpPr/>
          <p:nvPr userDrawn="1"/>
        </p:nvGrpSpPr>
        <p:grpSpPr>
          <a:xfrm>
            <a:off x="347419" y="6409324"/>
            <a:ext cx="224082" cy="221156"/>
            <a:chOff x="4328868" y="5502988"/>
            <a:chExt cx="500307" cy="493774"/>
          </a:xfrm>
        </p:grpSpPr>
        <p:sp>
          <p:nvSpPr>
            <p:cNvPr id="26" name="Freeform 25">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2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8" name="Group 27"/>
          <p:cNvGrpSpPr/>
          <p:nvPr userDrawn="1"/>
        </p:nvGrpSpPr>
        <p:grpSpPr>
          <a:xfrm flipH="1">
            <a:off x="657355" y="6409324"/>
            <a:ext cx="224082" cy="221156"/>
            <a:chOff x="4328868" y="5502988"/>
            <a:chExt cx="500307" cy="493774"/>
          </a:xfrm>
        </p:grpSpPr>
        <p:sp>
          <p:nvSpPr>
            <p:cNvPr id="29" name="Freeform 28">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2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id-ID"/>
            </a:p>
          </p:txBody>
        </p:sp>
      </p:grpSp>
      <p:sp>
        <p:nvSpPr>
          <p:cNvPr id="33" name="Picture Placeholder 3"/>
          <p:cNvSpPr>
            <a:spLocks noGrp="1"/>
          </p:cNvSpPr>
          <p:nvPr>
            <p:ph type="pic" sz="quarter" idx="10"/>
          </p:nvPr>
        </p:nvSpPr>
        <p:spPr>
          <a:xfrm>
            <a:off x="1450174" y="1783861"/>
            <a:ext cx="1697846" cy="1697847"/>
          </a:xfrm>
          <a:prstGeom prst="ellipse">
            <a:avLst/>
          </a:prstGeom>
        </p:spPr>
        <p:txBody>
          <a:bodyPr>
            <a:normAutofit/>
          </a:bodyPr>
          <a:lstStyle>
            <a:lvl1pPr>
              <a:defRPr sz="1600"/>
            </a:lvl1pPr>
          </a:lstStyle>
          <a:p>
            <a:endParaRPr lang="id-ID" dirty="0"/>
          </a:p>
        </p:txBody>
      </p:sp>
      <p:sp>
        <p:nvSpPr>
          <p:cNvPr id="34" name="Picture Placeholder 3"/>
          <p:cNvSpPr>
            <a:spLocks noGrp="1"/>
          </p:cNvSpPr>
          <p:nvPr>
            <p:ph type="pic" sz="quarter" idx="11"/>
          </p:nvPr>
        </p:nvSpPr>
        <p:spPr>
          <a:xfrm>
            <a:off x="3971864" y="1783861"/>
            <a:ext cx="1697846" cy="1697847"/>
          </a:xfrm>
          <a:prstGeom prst="ellipse">
            <a:avLst/>
          </a:prstGeom>
        </p:spPr>
        <p:txBody>
          <a:bodyPr>
            <a:normAutofit/>
          </a:bodyPr>
          <a:lstStyle>
            <a:lvl1pPr>
              <a:defRPr sz="1600"/>
            </a:lvl1pPr>
          </a:lstStyle>
          <a:p>
            <a:endParaRPr lang="id-ID" dirty="0"/>
          </a:p>
        </p:txBody>
      </p:sp>
      <p:sp>
        <p:nvSpPr>
          <p:cNvPr id="35" name="Picture Placeholder 3"/>
          <p:cNvSpPr>
            <a:spLocks noGrp="1"/>
          </p:cNvSpPr>
          <p:nvPr>
            <p:ph type="pic" sz="quarter" idx="12"/>
          </p:nvPr>
        </p:nvSpPr>
        <p:spPr>
          <a:xfrm>
            <a:off x="6508785" y="1783861"/>
            <a:ext cx="1697846" cy="1697847"/>
          </a:xfrm>
          <a:prstGeom prst="ellipse">
            <a:avLst/>
          </a:prstGeom>
        </p:spPr>
        <p:txBody>
          <a:bodyPr>
            <a:normAutofit/>
          </a:bodyPr>
          <a:lstStyle>
            <a:lvl1pPr>
              <a:defRPr sz="1600"/>
            </a:lvl1pPr>
          </a:lstStyle>
          <a:p>
            <a:endParaRPr lang="id-ID" dirty="0"/>
          </a:p>
        </p:txBody>
      </p:sp>
      <p:sp>
        <p:nvSpPr>
          <p:cNvPr id="36" name="Picture Placeholder 3"/>
          <p:cNvSpPr>
            <a:spLocks noGrp="1"/>
          </p:cNvSpPr>
          <p:nvPr>
            <p:ph type="pic" sz="quarter" idx="13"/>
          </p:nvPr>
        </p:nvSpPr>
        <p:spPr>
          <a:xfrm>
            <a:off x="9030475" y="1783861"/>
            <a:ext cx="1697846" cy="1697847"/>
          </a:xfrm>
          <a:prstGeom prst="ellipse">
            <a:avLst/>
          </a:prstGeom>
        </p:spPr>
        <p:txBody>
          <a:bodyPr>
            <a:normAutofit/>
          </a:bodyPr>
          <a:lstStyle>
            <a:lvl1pPr>
              <a:defRPr sz="1600"/>
            </a:lvl1pPr>
          </a:lstStyle>
          <a:p>
            <a:endParaRPr lang="id-ID"/>
          </a:p>
        </p:txBody>
      </p:sp>
      <p:sp>
        <p:nvSpPr>
          <p:cNvPr id="37"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8" name="TextBox 37"/>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bg1"/>
                </a:solidFill>
              </a:rPr>
              <a:pPr algn="ctr"/>
              <a:t>‹#›</a:t>
            </a:fld>
            <a:endParaRPr lang="id-ID" sz="1800" dirty="0">
              <a:solidFill>
                <a:schemeClr val="bg1"/>
              </a:solidFill>
            </a:endParaRPr>
          </a:p>
        </p:txBody>
      </p:sp>
    </p:spTree>
    <p:extLst>
      <p:ext uri="{BB962C8B-B14F-4D97-AF65-F5344CB8AC3E}">
        <p14:creationId xmlns:p14="http://schemas.microsoft.com/office/powerpoint/2010/main" val="414389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1+#ppt_w/2"/>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1+#ppt_w/2"/>
                                          </p:val>
                                        </p:tav>
                                        <p:tav tm="100000">
                                          <p:val>
                                            <p:strVal val="#ppt_x"/>
                                          </p:val>
                                        </p:tav>
                                      </p:tavLst>
                                    </p:anim>
                                    <p:anim calcmode="lin" valueType="num">
                                      <p:cBhvr additive="base">
                                        <p:cTn id="48" dur="500" fill="hold"/>
                                        <p:tgtEl>
                                          <p:spTgt spid="23"/>
                                        </p:tgtEl>
                                        <p:attrNameLst>
                                          <p:attrName>ppt_y</p:attrName>
                                        </p:attrNameLst>
                                      </p:cBhvr>
                                      <p:tavLst>
                                        <p:tav tm="0">
                                          <p:val>
                                            <p:strVal val="0-#ppt_h/2"/>
                                          </p:val>
                                        </p:tav>
                                        <p:tav tm="100000">
                                          <p:val>
                                            <p:strVal val="#ppt_y"/>
                                          </p:val>
                                        </p:tav>
                                      </p:tavLst>
                                    </p:anim>
                                  </p:childTnLst>
                                </p:cTn>
                              </p:par>
                              <p:par>
                                <p:cTn id="49" presetID="22" presetClass="entr" presetSubtype="8"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grpId="0" nodeType="afterEffect">
                                  <p:stCondLst>
                                    <p:cond delay="0"/>
                                  </p:stCondLst>
                                  <p:childTnLst>
                                    <p:set>
                                      <p:cBhvr>
                                        <p:cTn id="61" dur="1" fill="hold">
                                          <p:stCondLst>
                                            <p:cond delay="0"/>
                                          </p:stCondLst>
                                        </p:cTn>
                                        <p:tgtEl>
                                          <p:spTgt spid="2"/>
                                        </p:tgtEl>
                                        <p:attrNameLst>
                                          <p:attrName>style.visibility</p:attrName>
                                        </p:attrNameLst>
                                      </p:cBhvr>
                                      <p:to>
                                        <p:strVal val="visible"/>
                                      </p:to>
                                    </p:set>
                                    <p:anim calcmode="lin" valueType="num">
                                      <p:cBhvr additive="base">
                                        <p:cTn id="62" dur="500" fill="hold"/>
                                        <p:tgtEl>
                                          <p:spTgt spid="2"/>
                                        </p:tgtEl>
                                        <p:attrNameLst>
                                          <p:attrName>ppt_x</p:attrName>
                                        </p:attrNameLst>
                                      </p:cBhvr>
                                      <p:tavLst>
                                        <p:tav tm="0">
                                          <p:val>
                                            <p:strVal val="#ppt_x"/>
                                          </p:val>
                                        </p:tav>
                                        <p:tav tm="100000">
                                          <p:val>
                                            <p:strVal val="#ppt_x"/>
                                          </p:val>
                                        </p:tav>
                                      </p:tavLst>
                                    </p:anim>
                                    <p:anim calcmode="lin" valueType="num">
                                      <p:cBhvr additive="base">
                                        <p:cTn id="6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13" grpId="0"/>
      <p:bldP spid="37" grpId="0" animBg="1"/>
      <p:bldP spid="38" grpId="0"/>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881057-4731-2D42-BEB0-220ABFE7FEB4}" type="datetimeFigureOut">
              <a:rPr lang="en-US" smtClean="0"/>
              <a:t>1/25/18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43148B-2799-E446-941F-D72AC25C13FB}" type="slidenum">
              <a:rPr lang="en-US" smtClean="0"/>
              <a:t>‹#›</a:t>
            </a:fld>
            <a:endParaRPr lang="en-US"/>
          </a:p>
        </p:txBody>
      </p:sp>
    </p:spTree>
    <p:extLst>
      <p:ext uri="{BB962C8B-B14F-4D97-AF65-F5344CB8AC3E}">
        <p14:creationId xmlns:p14="http://schemas.microsoft.com/office/powerpoint/2010/main" val="219559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14"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5"/>
          <p:cNvSpPr>
            <a:spLocks/>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TextBox 12"/>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bg1"/>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bg1"/>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25" name="Group 24"/>
          <p:cNvGrpSpPr/>
          <p:nvPr userDrawn="1"/>
        </p:nvGrpSpPr>
        <p:grpSpPr>
          <a:xfrm>
            <a:off x="347419" y="6409324"/>
            <a:ext cx="224082" cy="221156"/>
            <a:chOff x="4328868" y="5502988"/>
            <a:chExt cx="500307" cy="493774"/>
          </a:xfrm>
          <a:solidFill>
            <a:schemeClr val="bg1"/>
          </a:solidFill>
        </p:grpSpPr>
        <p:sp>
          <p:nvSpPr>
            <p:cNvPr id="26" name="Freeform 25">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2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8" name="Group 27"/>
          <p:cNvGrpSpPr/>
          <p:nvPr userDrawn="1"/>
        </p:nvGrpSpPr>
        <p:grpSpPr>
          <a:xfrm flipH="1">
            <a:off x="657355" y="6409324"/>
            <a:ext cx="224082" cy="221156"/>
            <a:chOff x="4328868" y="5502988"/>
            <a:chExt cx="500307" cy="493774"/>
          </a:xfrm>
          <a:solidFill>
            <a:schemeClr val="bg1"/>
          </a:solidFill>
        </p:grpSpPr>
        <p:sp>
          <p:nvSpPr>
            <p:cNvPr id="29" name="Freeform 28">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2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sp>
        <p:nvSpPr>
          <p:cNvPr id="31"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TextBox 31"/>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accent1">
                    <a:lumMod val="75000"/>
                  </a:schemeClr>
                </a:solidFill>
              </a:rPr>
              <a:pPr algn="ctr"/>
              <a:t>‹#›</a:t>
            </a:fld>
            <a:endParaRPr lang="id-ID" sz="1800" dirty="0">
              <a:solidFill>
                <a:schemeClr val="accent1">
                  <a:lumMod val="75000"/>
                </a:schemeClr>
              </a:solidFill>
            </a:endParaRPr>
          </a:p>
        </p:txBody>
      </p:sp>
    </p:spTree>
    <p:extLst>
      <p:ext uri="{BB962C8B-B14F-4D97-AF65-F5344CB8AC3E}">
        <p14:creationId xmlns:p14="http://schemas.microsoft.com/office/powerpoint/2010/main" val="85409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1+#ppt_w/2"/>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1+#ppt_w/2"/>
                                          </p:val>
                                        </p:tav>
                                        <p:tav tm="100000">
                                          <p:val>
                                            <p:strVal val="#ppt_x"/>
                                          </p:val>
                                        </p:tav>
                                      </p:tavLst>
                                    </p:anim>
                                    <p:anim calcmode="lin" valueType="num">
                                      <p:cBhvr additive="base">
                                        <p:cTn id="48" dur="500" fill="hold"/>
                                        <p:tgtEl>
                                          <p:spTgt spid="23"/>
                                        </p:tgtEl>
                                        <p:attrNameLst>
                                          <p:attrName>ppt_y</p:attrName>
                                        </p:attrNameLst>
                                      </p:cBhvr>
                                      <p:tavLst>
                                        <p:tav tm="0">
                                          <p:val>
                                            <p:strVal val="0-#ppt_h/2"/>
                                          </p:val>
                                        </p:tav>
                                        <p:tav tm="100000">
                                          <p:val>
                                            <p:strVal val="#ppt_y"/>
                                          </p:val>
                                        </p:tav>
                                      </p:tavLst>
                                    </p:anim>
                                  </p:childTnLst>
                                </p:cTn>
                              </p:par>
                              <p:par>
                                <p:cTn id="49" presetID="22" presetClass="entr" presetSubtype="8"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13" grpId="0"/>
      <p:bldP spid="31" grpId="0" animBg="1"/>
      <p:bldP spid="3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accent3"/>
        </a:solidFill>
        <a:effectLst/>
      </p:bgPr>
    </p:bg>
    <p:spTree>
      <p:nvGrpSpPr>
        <p:cNvPr id="1" name=""/>
        <p:cNvGrpSpPr/>
        <p:nvPr/>
      </p:nvGrpSpPr>
      <p:grpSpPr>
        <a:xfrm>
          <a:off x="0" y="0"/>
          <a:ext cx="0" cy="0"/>
          <a:chOff x="0" y="0"/>
          <a:chExt cx="0" cy="0"/>
        </a:xfrm>
      </p:grpSpPr>
      <p:sp>
        <p:nvSpPr>
          <p:cNvPr id="14"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5"/>
          <p:cNvSpPr>
            <a:spLocks/>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TextBox 12"/>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bg1"/>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bg1"/>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25" name="Group 24"/>
          <p:cNvGrpSpPr/>
          <p:nvPr userDrawn="1"/>
        </p:nvGrpSpPr>
        <p:grpSpPr>
          <a:xfrm>
            <a:off x="347419" y="6409324"/>
            <a:ext cx="224082" cy="221156"/>
            <a:chOff x="4328868" y="5502988"/>
            <a:chExt cx="500307" cy="493774"/>
          </a:xfrm>
          <a:solidFill>
            <a:schemeClr val="bg1"/>
          </a:solidFill>
        </p:grpSpPr>
        <p:sp>
          <p:nvSpPr>
            <p:cNvPr id="26" name="Freeform 25">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2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8" name="Group 27"/>
          <p:cNvGrpSpPr/>
          <p:nvPr userDrawn="1"/>
        </p:nvGrpSpPr>
        <p:grpSpPr>
          <a:xfrm flipH="1">
            <a:off x="657355" y="6409324"/>
            <a:ext cx="224082" cy="221156"/>
            <a:chOff x="4328868" y="5502988"/>
            <a:chExt cx="500307" cy="493774"/>
          </a:xfrm>
          <a:solidFill>
            <a:schemeClr val="bg1"/>
          </a:solidFill>
        </p:grpSpPr>
        <p:sp>
          <p:nvSpPr>
            <p:cNvPr id="29" name="Freeform 28">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2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sp>
        <p:nvSpPr>
          <p:cNvPr id="31"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TextBox 31"/>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accent1">
                    <a:lumMod val="75000"/>
                  </a:schemeClr>
                </a:solidFill>
              </a:rPr>
              <a:pPr algn="ctr"/>
              <a:t>‹#›</a:t>
            </a:fld>
            <a:endParaRPr lang="id-ID" sz="1800" dirty="0">
              <a:solidFill>
                <a:schemeClr val="accent1">
                  <a:lumMod val="75000"/>
                </a:schemeClr>
              </a:solidFill>
            </a:endParaRPr>
          </a:p>
        </p:txBody>
      </p:sp>
    </p:spTree>
    <p:extLst>
      <p:ext uri="{BB962C8B-B14F-4D97-AF65-F5344CB8AC3E}">
        <p14:creationId xmlns:p14="http://schemas.microsoft.com/office/powerpoint/2010/main" val="7988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1+#ppt_w/2"/>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1+#ppt_w/2"/>
                                          </p:val>
                                        </p:tav>
                                        <p:tav tm="100000">
                                          <p:val>
                                            <p:strVal val="#ppt_x"/>
                                          </p:val>
                                        </p:tav>
                                      </p:tavLst>
                                    </p:anim>
                                    <p:anim calcmode="lin" valueType="num">
                                      <p:cBhvr additive="base">
                                        <p:cTn id="48" dur="500" fill="hold"/>
                                        <p:tgtEl>
                                          <p:spTgt spid="23"/>
                                        </p:tgtEl>
                                        <p:attrNameLst>
                                          <p:attrName>ppt_y</p:attrName>
                                        </p:attrNameLst>
                                      </p:cBhvr>
                                      <p:tavLst>
                                        <p:tav tm="0">
                                          <p:val>
                                            <p:strVal val="0-#ppt_h/2"/>
                                          </p:val>
                                        </p:tav>
                                        <p:tav tm="100000">
                                          <p:val>
                                            <p:strVal val="#ppt_y"/>
                                          </p:val>
                                        </p:tav>
                                      </p:tavLst>
                                    </p:anim>
                                  </p:childTnLst>
                                </p:cTn>
                              </p:par>
                              <p:par>
                                <p:cTn id="49" presetID="22" presetClass="entr" presetSubtype="8"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13" grpId="0"/>
      <p:bldP spid="31" grpId="0" animBg="1"/>
      <p:bldP spid="3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accent1">
            <a:lumMod val="50000"/>
          </a:schemeClr>
        </a:solidFill>
        <a:effectLst/>
      </p:bgPr>
    </p:bg>
    <p:spTree>
      <p:nvGrpSpPr>
        <p:cNvPr id="1" name=""/>
        <p:cNvGrpSpPr/>
        <p:nvPr/>
      </p:nvGrpSpPr>
      <p:grpSpPr>
        <a:xfrm>
          <a:off x="0" y="0"/>
          <a:ext cx="0" cy="0"/>
          <a:chOff x="0" y="0"/>
          <a:chExt cx="0" cy="0"/>
        </a:xfrm>
      </p:grpSpPr>
      <p:sp>
        <p:nvSpPr>
          <p:cNvPr id="14" name="Freeform 5"/>
          <p:cNvSpPr>
            <a:spLocks/>
          </p:cNvSpPr>
          <p:nvPr userDrawn="1"/>
        </p:nvSpPr>
        <p:spPr bwMode="auto">
          <a:xfrm flipH="1">
            <a:off x="9930136" y="-637092"/>
            <a:ext cx="2711791" cy="271178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5" name="Freeform 5"/>
          <p:cNvSpPr>
            <a:spLocks/>
          </p:cNvSpPr>
          <p:nvPr userDrawn="1"/>
        </p:nvSpPr>
        <p:spPr bwMode="auto">
          <a:xfrm flipH="1">
            <a:off x="8535301" y="921256"/>
            <a:ext cx="982576" cy="98257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6" name="Freeform 5"/>
          <p:cNvSpPr>
            <a:spLocks/>
          </p:cNvSpPr>
          <p:nvPr userDrawn="1"/>
        </p:nvSpPr>
        <p:spPr bwMode="auto">
          <a:xfrm flipH="1">
            <a:off x="8690348" y="-296897"/>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Freeform 5"/>
          <p:cNvSpPr>
            <a:spLocks/>
          </p:cNvSpPr>
          <p:nvPr userDrawn="1"/>
        </p:nvSpPr>
        <p:spPr bwMode="auto">
          <a:xfrm flipH="1">
            <a:off x="6892774" y="1381250"/>
            <a:ext cx="1081310" cy="10813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8" name="Freeform 5"/>
          <p:cNvSpPr>
            <a:spLocks/>
          </p:cNvSpPr>
          <p:nvPr userDrawn="1"/>
        </p:nvSpPr>
        <p:spPr bwMode="auto">
          <a:xfrm flipH="1">
            <a:off x="7644119" y="215697"/>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9" name="Freeform 5"/>
          <p:cNvSpPr>
            <a:spLocks/>
          </p:cNvSpPr>
          <p:nvPr userDrawn="1"/>
        </p:nvSpPr>
        <p:spPr bwMode="auto">
          <a:xfrm flipH="1">
            <a:off x="9305255" y="2655843"/>
            <a:ext cx="1337469" cy="133746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0" name="Freeform 5"/>
          <p:cNvSpPr>
            <a:spLocks/>
          </p:cNvSpPr>
          <p:nvPr userDrawn="1"/>
        </p:nvSpPr>
        <p:spPr bwMode="auto">
          <a:xfrm flipH="1">
            <a:off x="11073361" y="2461388"/>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1" name="Freeform 5"/>
          <p:cNvSpPr>
            <a:spLocks/>
          </p:cNvSpPr>
          <p:nvPr userDrawn="1"/>
        </p:nvSpPr>
        <p:spPr bwMode="auto">
          <a:xfrm flipH="1">
            <a:off x="10870156" y="3855256"/>
            <a:ext cx="521440" cy="52144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2" name="Freeform 5"/>
          <p:cNvSpPr>
            <a:spLocks/>
          </p:cNvSpPr>
          <p:nvPr userDrawn="1"/>
        </p:nvSpPr>
        <p:spPr bwMode="auto">
          <a:xfrm flipH="1">
            <a:off x="8352858" y="2453988"/>
            <a:ext cx="521761" cy="52176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3" name="Freeform 5"/>
          <p:cNvSpPr>
            <a:spLocks/>
          </p:cNvSpPr>
          <p:nvPr userDrawn="1"/>
        </p:nvSpPr>
        <p:spPr bwMode="auto">
          <a:xfrm flipH="1">
            <a:off x="11801991" y="3355185"/>
            <a:ext cx="672480" cy="67248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24" name="Freeform 5"/>
          <p:cNvSpPr>
            <a:spLocks/>
          </p:cNvSpPr>
          <p:nvPr userDrawn="1"/>
        </p:nvSpPr>
        <p:spPr bwMode="auto">
          <a:xfrm flipH="1">
            <a:off x="12086289" y="2172540"/>
            <a:ext cx="385460" cy="38546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lumMod val="85000"/>
              <a:alpha val="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TextBox 12"/>
          <p:cNvSpPr txBox="1"/>
          <p:nvPr userDrawn="1"/>
        </p:nvSpPr>
        <p:spPr>
          <a:xfrm>
            <a:off x="956885" y="6409324"/>
            <a:ext cx="1745991" cy="253916"/>
          </a:xfrm>
          <a:prstGeom prst="rect">
            <a:avLst/>
          </a:prstGeom>
          <a:noFill/>
        </p:spPr>
        <p:txBody>
          <a:bodyPr wrap="none" rtlCol="0">
            <a:spAutoFit/>
          </a:bodyPr>
          <a:lstStyle/>
          <a:p>
            <a:r>
              <a:rPr lang="id-ID" sz="1050" b="1" dirty="0" smtClean="0">
                <a:solidFill>
                  <a:schemeClr val="bg1"/>
                </a:solidFill>
                <a:latin typeface="Raleway" panose="020B0003030101060003" pitchFamily="34" charset="0"/>
                <a:ea typeface="Open Sans" panose="020B0606030504020204" pitchFamily="34" charset="0"/>
                <a:cs typeface="Open Sans" panose="020B0606030504020204" pitchFamily="34" charset="0"/>
              </a:rPr>
              <a:t>Kupat</a:t>
            </a:r>
            <a:r>
              <a:rPr lang="id-ID" sz="1050" b="1" baseline="0" dirty="0" smtClean="0">
                <a:solidFill>
                  <a:schemeClr val="bg1"/>
                </a:solidFill>
                <a:latin typeface="Raleway" panose="020B0003030101060003" pitchFamily="34" charset="0"/>
                <a:ea typeface="Open Sans" panose="020B0606030504020204" pitchFamily="34" charset="0"/>
                <a:cs typeface="Open Sans" panose="020B0606030504020204" pitchFamily="34" charset="0"/>
              </a:rPr>
              <a:t> Tahu </a:t>
            </a:r>
            <a:r>
              <a:rPr lang="id-ID" sz="1050" dirty="0" smtClean="0">
                <a:solidFill>
                  <a:schemeClr val="bg1"/>
                </a:solidFill>
                <a:latin typeface="Raleway" panose="020B0003030101060003" pitchFamily="34" charset="0"/>
                <a:ea typeface="Open Sans" panose="020B0606030504020204" pitchFamily="34" charset="0"/>
                <a:cs typeface="Open Sans" panose="020B0606030504020204" pitchFamily="34" charset="0"/>
              </a:rPr>
              <a:t>Presentation</a:t>
            </a:r>
            <a:endParaRPr lang="en-US" sz="1050" dirty="0">
              <a:solidFill>
                <a:schemeClr val="bg1"/>
              </a:solidFill>
              <a:latin typeface="Raleway" panose="020B0003030101060003" pitchFamily="34" charset="0"/>
              <a:ea typeface="Open Sans" panose="020B0606030504020204" pitchFamily="34" charset="0"/>
              <a:cs typeface="Open Sans" panose="020B0606030504020204" pitchFamily="34" charset="0"/>
            </a:endParaRPr>
          </a:p>
        </p:txBody>
      </p:sp>
      <p:grpSp>
        <p:nvGrpSpPr>
          <p:cNvPr id="25" name="Group 24"/>
          <p:cNvGrpSpPr/>
          <p:nvPr userDrawn="1"/>
        </p:nvGrpSpPr>
        <p:grpSpPr>
          <a:xfrm>
            <a:off x="347419" y="6409324"/>
            <a:ext cx="224082" cy="221156"/>
            <a:chOff x="4328868" y="5502988"/>
            <a:chExt cx="500307" cy="493774"/>
          </a:xfrm>
          <a:solidFill>
            <a:schemeClr val="bg1"/>
          </a:solidFill>
        </p:grpSpPr>
        <p:sp>
          <p:nvSpPr>
            <p:cNvPr id="26" name="Freeform 25">
              <a:hlinkClick r:id="" action="ppaction://hlinkshowjump?jump=previousslide"/>
            </p:cNvPr>
            <p:cNvSpPr>
              <a:spLocks/>
            </p:cNvSpPr>
            <p:nvPr userDrawn="1"/>
          </p:nvSpPr>
          <p:spPr bwMode="auto">
            <a:xfrm>
              <a:off x="4520555"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27" name="Freeform 26">
              <a:hlinkClick r:id="" action="ppaction://hlinkshowjump?jump=previous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grpSp>
        <p:nvGrpSpPr>
          <p:cNvPr id="28" name="Group 27"/>
          <p:cNvGrpSpPr/>
          <p:nvPr userDrawn="1"/>
        </p:nvGrpSpPr>
        <p:grpSpPr>
          <a:xfrm flipH="1">
            <a:off x="657355" y="6409324"/>
            <a:ext cx="224082" cy="221156"/>
            <a:chOff x="4328868" y="5502988"/>
            <a:chExt cx="500307" cy="493774"/>
          </a:xfrm>
          <a:solidFill>
            <a:schemeClr val="bg1"/>
          </a:solidFill>
        </p:grpSpPr>
        <p:sp>
          <p:nvSpPr>
            <p:cNvPr id="29" name="Freeform 28">
              <a:hlinkClick r:id="" action="ppaction://hlinkshowjump?jump=nextslide"/>
            </p:cNvPr>
            <p:cNvSpPr>
              <a:spLocks/>
            </p:cNvSpPr>
            <p:nvPr userDrawn="1"/>
          </p:nvSpPr>
          <p:spPr bwMode="auto">
            <a:xfrm>
              <a:off x="4520556" y="5649754"/>
              <a:ext cx="116933" cy="200242"/>
            </a:xfrm>
            <a:custGeom>
              <a:avLst/>
              <a:gdLst>
                <a:gd name="T0" fmla="*/ 417 w 425"/>
                <a:gd name="T1" fmla="*/ 77 h 728"/>
                <a:gd name="T2" fmla="*/ 131 w 425"/>
                <a:gd name="T3" fmla="*/ 364 h 728"/>
                <a:gd name="T4" fmla="*/ 417 w 425"/>
                <a:gd name="T5" fmla="*/ 650 h 728"/>
                <a:gd name="T6" fmla="*/ 425 w 425"/>
                <a:gd name="T7" fmla="*/ 667 h 728"/>
                <a:gd name="T8" fmla="*/ 417 w 425"/>
                <a:gd name="T9" fmla="*/ 684 h 728"/>
                <a:gd name="T10" fmla="*/ 381 w 425"/>
                <a:gd name="T11" fmla="*/ 720 h 728"/>
                <a:gd name="T12" fmla="*/ 364 w 425"/>
                <a:gd name="T13" fmla="*/ 728 h 728"/>
                <a:gd name="T14" fmla="*/ 347 w 425"/>
                <a:gd name="T15" fmla="*/ 720 h 728"/>
                <a:gd name="T16" fmla="*/ 8 w 425"/>
                <a:gd name="T17" fmla="*/ 381 h 728"/>
                <a:gd name="T18" fmla="*/ 0 w 425"/>
                <a:gd name="T19" fmla="*/ 364 h 728"/>
                <a:gd name="T20" fmla="*/ 8 w 425"/>
                <a:gd name="T21" fmla="*/ 347 h 728"/>
                <a:gd name="T22" fmla="*/ 347 w 425"/>
                <a:gd name="T23" fmla="*/ 7 h 728"/>
                <a:gd name="T24" fmla="*/ 364 w 425"/>
                <a:gd name="T25" fmla="*/ 0 h 728"/>
                <a:gd name="T26" fmla="*/ 381 w 425"/>
                <a:gd name="T27" fmla="*/ 7 h 728"/>
                <a:gd name="T28" fmla="*/ 417 w 425"/>
                <a:gd name="T29" fmla="*/ 44 h 728"/>
                <a:gd name="T30" fmla="*/ 425 w 425"/>
                <a:gd name="T31" fmla="*/ 60 h 728"/>
                <a:gd name="T32" fmla="*/ 417 w 425"/>
                <a:gd name="T33" fmla="*/ 77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 h="728">
                  <a:moveTo>
                    <a:pt x="417" y="77"/>
                  </a:moveTo>
                  <a:cubicBezTo>
                    <a:pt x="131" y="364"/>
                    <a:pt x="131" y="364"/>
                    <a:pt x="131" y="364"/>
                  </a:cubicBezTo>
                  <a:cubicBezTo>
                    <a:pt x="417" y="650"/>
                    <a:pt x="417" y="650"/>
                    <a:pt x="417" y="650"/>
                  </a:cubicBezTo>
                  <a:cubicBezTo>
                    <a:pt x="422" y="655"/>
                    <a:pt x="425" y="661"/>
                    <a:pt x="425" y="667"/>
                  </a:cubicBezTo>
                  <a:cubicBezTo>
                    <a:pt x="425" y="673"/>
                    <a:pt x="422" y="680"/>
                    <a:pt x="417" y="684"/>
                  </a:cubicBezTo>
                  <a:cubicBezTo>
                    <a:pt x="381" y="720"/>
                    <a:pt x="381" y="720"/>
                    <a:pt x="381" y="720"/>
                  </a:cubicBezTo>
                  <a:cubicBezTo>
                    <a:pt x="377" y="725"/>
                    <a:pt x="370" y="728"/>
                    <a:pt x="364" y="728"/>
                  </a:cubicBezTo>
                  <a:cubicBezTo>
                    <a:pt x="358" y="728"/>
                    <a:pt x="352" y="725"/>
                    <a:pt x="347" y="720"/>
                  </a:cubicBezTo>
                  <a:cubicBezTo>
                    <a:pt x="8" y="381"/>
                    <a:pt x="8" y="381"/>
                    <a:pt x="8" y="381"/>
                  </a:cubicBezTo>
                  <a:cubicBezTo>
                    <a:pt x="3" y="376"/>
                    <a:pt x="0" y="369"/>
                    <a:pt x="0" y="364"/>
                  </a:cubicBezTo>
                  <a:cubicBezTo>
                    <a:pt x="0" y="358"/>
                    <a:pt x="3" y="351"/>
                    <a:pt x="8" y="347"/>
                  </a:cubicBezTo>
                  <a:cubicBezTo>
                    <a:pt x="347" y="7"/>
                    <a:pt x="347" y="7"/>
                    <a:pt x="347" y="7"/>
                  </a:cubicBezTo>
                  <a:cubicBezTo>
                    <a:pt x="352" y="3"/>
                    <a:pt x="358" y="0"/>
                    <a:pt x="364" y="0"/>
                  </a:cubicBezTo>
                  <a:cubicBezTo>
                    <a:pt x="370" y="0"/>
                    <a:pt x="377" y="3"/>
                    <a:pt x="381" y="7"/>
                  </a:cubicBezTo>
                  <a:cubicBezTo>
                    <a:pt x="417" y="44"/>
                    <a:pt x="417" y="44"/>
                    <a:pt x="417" y="44"/>
                  </a:cubicBezTo>
                  <a:cubicBezTo>
                    <a:pt x="422" y="48"/>
                    <a:pt x="425" y="54"/>
                    <a:pt x="425" y="60"/>
                  </a:cubicBezTo>
                  <a:cubicBezTo>
                    <a:pt x="425" y="66"/>
                    <a:pt x="422" y="73"/>
                    <a:pt x="417" y="77"/>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sp>
          <p:nvSpPr>
            <p:cNvPr id="30" name="Freeform 29">
              <a:hlinkClick r:id="" action="ppaction://hlinkshowjump?jump=nextslide"/>
            </p:cNvPr>
            <p:cNvSpPr>
              <a:spLocks noEditPoints="1"/>
            </p:cNvSpPr>
            <p:nvPr userDrawn="1"/>
          </p:nvSpPr>
          <p:spPr bwMode="auto">
            <a:xfrm>
              <a:off x="4328868" y="5502988"/>
              <a:ext cx="500307" cy="493774"/>
            </a:xfrm>
            <a:custGeom>
              <a:avLst/>
              <a:gdLst>
                <a:gd name="T0" fmla="*/ 2355 w 2753"/>
                <a:gd name="T1" fmla="*/ 114 h 2716"/>
                <a:gd name="T2" fmla="*/ 2639 w 2753"/>
                <a:gd name="T3" fmla="*/ 399 h 2716"/>
                <a:gd name="T4" fmla="*/ 2639 w 2753"/>
                <a:gd name="T5" fmla="*/ 2317 h 2716"/>
                <a:gd name="T6" fmla="*/ 2355 w 2753"/>
                <a:gd name="T7" fmla="*/ 2602 h 2716"/>
                <a:gd name="T8" fmla="*/ 398 w 2753"/>
                <a:gd name="T9" fmla="*/ 2602 h 2716"/>
                <a:gd name="T10" fmla="*/ 113 w 2753"/>
                <a:gd name="T11" fmla="*/ 2317 h 2716"/>
                <a:gd name="T12" fmla="*/ 113 w 2753"/>
                <a:gd name="T13" fmla="*/ 399 h 2716"/>
                <a:gd name="T14" fmla="*/ 398 w 2753"/>
                <a:gd name="T15" fmla="*/ 114 h 2716"/>
                <a:gd name="T16" fmla="*/ 2355 w 2753"/>
                <a:gd name="T17" fmla="*/ 114 h 2716"/>
                <a:gd name="T18" fmla="*/ 2355 w 2753"/>
                <a:gd name="T19" fmla="*/ 0 h 2716"/>
                <a:gd name="T20" fmla="*/ 398 w 2753"/>
                <a:gd name="T21" fmla="*/ 0 h 2716"/>
                <a:gd name="T22" fmla="*/ 0 w 2753"/>
                <a:gd name="T23" fmla="*/ 399 h 2716"/>
                <a:gd name="T24" fmla="*/ 0 w 2753"/>
                <a:gd name="T25" fmla="*/ 2317 h 2716"/>
                <a:gd name="T26" fmla="*/ 398 w 2753"/>
                <a:gd name="T27" fmla="*/ 2716 h 2716"/>
                <a:gd name="T28" fmla="*/ 2355 w 2753"/>
                <a:gd name="T29" fmla="*/ 2716 h 2716"/>
                <a:gd name="T30" fmla="*/ 2753 w 2753"/>
                <a:gd name="T31" fmla="*/ 2317 h 2716"/>
                <a:gd name="T32" fmla="*/ 2753 w 2753"/>
                <a:gd name="T33" fmla="*/ 399 h 2716"/>
                <a:gd name="T34" fmla="*/ 2355 w 2753"/>
                <a:gd name="T35" fmla="*/ 0 h 2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53" h="2716">
                  <a:moveTo>
                    <a:pt x="2355" y="114"/>
                  </a:moveTo>
                  <a:cubicBezTo>
                    <a:pt x="2512" y="114"/>
                    <a:pt x="2639" y="242"/>
                    <a:pt x="2639" y="399"/>
                  </a:cubicBezTo>
                  <a:cubicBezTo>
                    <a:pt x="2639" y="2317"/>
                    <a:pt x="2639" y="2317"/>
                    <a:pt x="2639" y="2317"/>
                  </a:cubicBezTo>
                  <a:cubicBezTo>
                    <a:pt x="2639" y="2474"/>
                    <a:pt x="2512" y="2602"/>
                    <a:pt x="2355" y="2602"/>
                  </a:cubicBezTo>
                  <a:cubicBezTo>
                    <a:pt x="398" y="2602"/>
                    <a:pt x="398" y="2602"/>
                    <a:pt x="398" y="2602"/>
                  </a:cubicBezTo>
                  <a:cubicBezTo>
                    <a:pt x="241" y="2602"/>
                    <a:pt x="113" y="2474"/>
                    <a:pt x="113" y="2317"/>
                  </a:cubicBezTo>
                  <a:cubicBezTo>
                    <a:pt x="113" y="399"/>
                    <a:pt x="113" y="399"/>
                    <a:pt x="113" y="399"/>
                  </a:cubicBezTo>
                  <a:cubicBezTo>
                    <a:pt x="113" y="242"/>
                    <a:pt x="241" y="114"/>
                    <a:pt x="398" y="114"/>
                  </a:cubicBezTo>
                  <a:cubicBezTo>
                    <a:pt x="2355" y="114"/>
                    <a:pt x="2355" y="114"/>
                    <a:pt x="2355" y="114"/>
                  </a:cubicBezTo>
                  <a:moveTo>
                    <a:pt x="2355" y="0"/>
                  </a:moveTo>
                  <a:cubicBezTo>
                    <a:pt x="398" y="0"/>
                    <a:pt x="398" y="0"/>
                    <a:pt x="398" y="0"/>
                  </a:cubicBezTo>
                  <a:cubicBezTo>
                    <a:pt x="178" y="0"/>
                    <a:pt x="0" y="179"/>
                    <a:pt x="0" y="399"/>
                  </a:cubicBezTo>
                  <a:cubicBezTo>
                    <a:pt x="0" y="2317"/>
                    <a:pt x="0" y="2317"/>
                    <a:pt x="0" y="2317"/>
                  </a:cubicBezTo>
                  <a:cubicBezTo>
                    <a:pt x="0" y="2538"/>
                    <a:pt x="178" y="2716"/>
                    <a:pt x="398" y="2716"/>
                  </a:cubicBezTo>
                  <a:cubicBezTo>
                    <a:pt x="2355" y="2716"/>
                    <a:pt x="2355" y="2716"/>
                    <a:pt x="2355" y="2716"/>
                  </a:cubicBezTo>
                  <a:cubicBezTo>
                    <a:pt x="2575" y="2716"/>
                    <a:pt x="2753" y="2538"/>
                    <a:pt x="2753" y="2317"/>
                  </a:cubicBezTo>
                  <a:cubicBezTo>
                    <a:pt x="2753" y="399"/>
                    <a:pt x="2753" y="399"/>
                    <a:pt x="2753" y="399"/>
                  </a:cubicBezTo>
                  <a:cubicBezTo>
                    <a:pt x="2753" y="179"/>
                    <a:pt x="2575" y="0"/>
                    <a:pt x="235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a:p>
          </p:txBody>
        </p:sp>
      </p:grpSp>
      <p:sp>
        <p:nvSpPr>
          <p:cNvPr id="31" name="Freeform 5"/>
          <p:cNvSpPr>
            <a:spLocks/>
          </p:cNvSpPr>
          <p:nvPr userDrawn="1"/>
        </p:nvSpPr>
        <p:spPr bwMode="auto">
          <a:xfrm flipH="1">
            <a:off x="11486507" y="174661"/>
            <a:ext cx="530831" cy="530831"/>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TextBox 31"/>
          <p:cNvSpPr txBox="1"/>
          <p:nvPr userDrawn="1"/>
        </p:nvSpPr>
        <p:spPr>
          <a:xfrm>
            <a:off x="11526134" y="245136"/>
            <a:ext cx="460382" cy="369332"/>
          </a:xfrm>
          <a:prstGeom prst="rect">
            <a:avLst/>
          </a:prstGeom>
          <a:noFill/>
        </p:spPr>
        <p:txBody>
          <a:bodyPr wrap="none" rtlCol="0">
            <a:spAutoFit/>
          </a:bodyPr>
          <a:lstStyle/>
          <a:p>
            <a:pPr algn="ctr"/>
            <a:fld id="{260E2A6B-A809-4840-BF14-8648BC0BDF87}" type="slidenum">
              <a:rPr lang="id-ID" sz="1800" b="1" smtClean="0">
                <a:solidFill>
                  <a:schemeClr val="accent1">
                    <a:lumMod val="75000"/>
                  </a:schemeClr>
                </a:solidFill>
              </a:rPr>
              <a:pPr algn="ctr"/>
              <a:t>‹#›</a:t>
            </a:fld>
            <a:endParaRPr lang="id-ID" sz="1800" dirty="0">
              <a:solidFill>
                <a:schemeClr val="accent1">
                  <a:lumMod val="75000"/>
                </a:schemeClr>
              </a:solidFill>
            </a:endParaRPr>
          </a:p>
        </p:txBody>
      </p:sp>
    </p:spTree>
    <p:extLst>
      <p:ext uri="{BB962C8B-B14F-4D97-AF65-F5344CB8AC3E}">
        <p14:creationId xmlns:p14="http://schemas.microsoft.com/office/powerpoint/2010/main" val="422259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1+#ppt_w/2"/>
                                          </p:val>
                                        </p:tav>
                                        <p:tav tm="100000">
                                          <p:val>
                                            <p:strVal val="#ppt_x"/>
                                          </p:val>
                                        </p:tav>
                                      </p:tavLst>
                                    </p:anim>
                                    <p:anim calcmode="lin" valueType="num">
                                      <p:cBhvr additive="base">
                                        <p:cTn id="28" dur="500" fill="hold"/>
                                        <p:tgtEl>
                                          <p:spTgt spid="22"/>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3"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1+#ppt_w/2"/>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par>
                                <p:cTn id="41" presetID="2" presetClass="entr" presetSubtype="3"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1+#ppt_w/2"/>
                                          </p:val>
                                        </p:tav>
                                        <p:tav tm="100000">
                                          <p:val>
                                            <p:strVal val="#ppt_x"/>
                                          </p:val>
                                        </p:tav>
                                      </p:tavLst>
                                    </p:anim>
                                    <p:anim calcmode="lin" valueType="num">
                                      <p:cBhvr additive="base">
                                        <p:cTn id="44" dur="500" fill="hold"/>
                                        <p:tgtEl>
                                          <p:spTgt spid="24"/>
                                        </p:tgtEl>
                                        <p:attrNameLst>
                                          <p:attrName>ppt_y</p:attrName>
                                        </p:attrNameLst>
                                      </p:cBhvr>
                                      <p:tavLst>
                                        <p:tav tm="0">
                                          <p:val>
                                            <p:strVal val="0-#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500" fill="hold"/>
                                        <p:tgtEl>
                                          <p:spTgt spid="23"/>
                                        </p:tgtEl>
                                        <p:attrNameLst>
                                          <p:attrName>ppt_x</p:attrName>
                                        </p:attrNameLst>
                                      </p:cBhvr>
                                      <p:tavLst>
                                        <p:tav tm="0">
                                          <p:val>
                                            <p:strVal val="1+#ppt_w/2"/>
                                          </p:val>
                                        </p:tav>
                                        <p:tav tm="100000">
                                          <p:val>
                                            <p:strVal val="#ppt_x"/>
                                          </p:val>
                                        </p:tav>
                                      </p:tavLst>
                                    </p:anim>
                                    <p:anim calcmode="lin" valueType="num">
                                      <p:cBhvr additive="base">
                                        <p:cTn id="48" dur="500" fill="hold"/>
                                        <p:tgtEl>
                                          <p:spTgt spid="23"/>
                                        </p:tgtEl>
                                        <p:attrNameLst>
                                          <p:attrName>ppt_y</p:attrName>
                                        </p:attrNameLst>
                                      </p:cBhvr>
                                      <p:tavLst>
                                        <p:tav tm="0">
                                          <p:val>
                                            <p:strVal val="0-#ppt_h/2"/>
                                          </p:val>
                                        </p:tav>
                                        <p:tav tm="100000">
                                          <p:val>
                                            <p:strVal val="#ppt_y"/>
                                          </p:val>
                                        </p:tav>
                                      </p:tavLst>
                                    </p:anim>
                                  </p:childTnLst>
                                </p:cTn>
                              </p:par>
                              <p:par>
                                <p:cTn id="49" presetID="22" presetClass="entr" presetSubtype="8"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13" grpId="0"/>
      <p:bldP spid="31" grpId="0" animBg="1"/>
      <p:bldP spid="32"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Freeform 5"/>
          <p:cNvSpPr>
            <a:spLocks/>
          </p:cNvSpPr>
          <p:nvPr userDrawn="1"/>
        </p:nvSpPr>
        <p:spPr bwMode="auto">
          <a:xfrm>
            <a:off x="0" y="1"/>
            <a:ext cx="1705511" cy="17055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alpha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8" name="Freeform 5"/>
          <p:cNvSpPr>
            <a:spLocks/>
          </p:cNvSpPr>
          <p:nvPr userDrawn="1"/>
        </p:nvSpPr>
        <p:spPr bwMode="auto">
          <a:xfrm>
            <a:off x="1977028" y="1135987"/>
            <a:ext cx="617966" cy="61796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alpha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9" name="Freeform 5"/>
          <p:cNvSpPr>
            <a:spLocks/>
          </p:cNvSpPr>
          <p:nvPr userDrawn="1"/>
        </p:nvSpPr>
        <p:spPr bwMode="auto">
          <a:xfrm>
            <a:off x="2539255" y="570065"/>
            <a:ext cx="422939" cy="42293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alpha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0" name="Freeform 5"/>
          <p:cNvSpPr>
            <a:spLocks/>
          </p:cNvSpPr>
          <p:nvPr userDrawn="1"/>
        </p:nvSpPr>
        <p:spPr bwMode="auto">
          <a:xfrm>
            <a:off x="2866511" y="1311026"/>
            <a:ext cx="680062" cy="680062"/>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alpha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1" name="Freeform 5"/>
          <p:cNvSpPr>
            <a:spLocks/>
          </p:cNvSpPr>
          <p:nvPr userDrawn="1"/>
        </p:nvSpPr>
        <p:spPr bwMode="auto">
          <a:xfrm>
            <a:off x="1958065" y="406092"/>
            <a:ext cx="327946" cy="327946"/>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alpha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2" name="Freeform 5"/>
          <p:cNvSpPr>
            <a:spLocks/>
          </p:cNvSpPr>
          <p:nvPr userDrawn="1"/>
        </p:nvSpPr>
        <p:spPr bwMode="auto">
          <a:xfrm>
            <a:off x="1284927" y="1968947"/>
            <a:ext cx="841167" cy="841167"/>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alpha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13" name="Freeform 5"/>
          <p:cNvSpPr>
            <a:spLocks/>
          </p:cNvSpPr>
          <p:nvPr userDrawn="1"/>
        </p:nvSpPr>
        <p:spPr bwMode="auto">
          <a:xfrm>
            <a:off x="641601" y="1863888"/>
            <a:ext cx="422939" cy="42293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alpha val="75000"/>
            </a:schemeClr>
          </a:solidFill>
          <a:ln>
            <a:noFill/>
          </a:ln>
        </p:spPr>
        <p:txBody>
          <a:bodyPr vert="horz" wrap="square" lIns="91440" tIns="45720" rIns="91440" bIns="45720" numCol="1" anchor="t" anchorCtr="0" compatLnSpc="1">
            <a:prstTxWarp prst="textNoShape">
              <a:avLst/>
            </a:prstTxWarp>
          </a:bodyPr>
          <a:lstStyle/>
          <a:p>
            <a:endParaRPr lang="id-ID"/>
          </a:p>
        </p:txBody>
      </p:sp>
    </p:spTree>
    <p:extLst>
      <p:ext uri="{BB962C8B-B14F-4D97-AF65-F5344CB8AC3E}">
        <p14:creationId xmlns:p14="http://schemas.microsoft.com/office/powerpoint/2010/main" val="226132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9"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0-#ppt_w/2"/>
                                          </p:val>
                                        </p:tav>
                                        <p:tav tm="100000">
                                          <p:val>
                                            <p:strVal val="#ppt_x"/>
                                          </p:val>
                                        </p:tav>
                                      </p:tavLst>
                                    </p:anim>
                                    <p:anim calcmode="lin" valueType="num">
                                      <p:cBhvr additive="base">
                                        <p:cTn id="3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Layout>
</file>

<file path=ppt/slideMasters/_rels/slideMaster1.xml.rels><?xml version="1.0" encoding="UTF-8" standalone="yes"?>
<Relationships xmlns="http://schemas.openxmlformats.org/package/2006/relationships"><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50" Type="http://schemas.openxmlformats.org/officeDocument/2006/relationships/slideLayout" Target="../slideLayouts/slideLayout50.xml"/><Relationship Id="rId5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DA405-D358-4EC7-B85F-BD7379812E61}" type="datetimeFigureOut">
              <a:rPr lang="id-ID" smtClean="0"/>
              <a:t>25/01/18</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D9A6F-AD35-41C1-8752-155A168E8ABC}" type="slidenum">
              <a:rPr lang="id-ID" smtClean="0"/>
              <a:t>‹#›</a:t>
            </a:fld>
            <a:endParaRPr lang="id-ID"/>
          </a:p>
        </p:txBody>
      </p:sp>
    </p:spTree>
    <p:extLst>
      <p:ext uri="{BB962C8B-B14F-4D97-AF65-F5344CB8AC3E}">
        <p14:creationId xmlns:p14="http://schemas.microsoft.com/office/powerpoint/2010/main" val="1480704478"/>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783" r:id="rId3"/>
    <p:sldLayoutId id="2147483798" r:id="rId4"/>
    <p:sldLayoutId id="2147483799" r:id="rId5"/>
    <p:sldLayoutId id="2147483794" r:id="rId6"/>
    <p:sldLayoutId id="2147483796" r:id="rId7"/>
    <p:sldLayoutId id="2147483795" r:id="rId8"/>
    <p:sldLayoutId id="2147483770" r:id="rId9"/>
    <p:sldLayoutId id="2147483771" r:id="rId10"/>
    <p:sldLayoutId id="2147483772" r:id="rId11"/>
    <p:sldLayoutId id="2147483776" r:id="rId12"/>
    <p:sldLayoutId id="2147483819" r:id="rId13"/>
    <p:sldLayoutId id="2147483773" r:id="rId14"/>
    <p:sldLayoutId id="2147483780" r:id="rId15"/>
    <p:sldLayoutId id="2147483777" r:id="rId16"/>
    <p:sldLayoutId id="2147483820" r:id="rId17"/>
    <p:sldLayoutId id="2147483816" r:id="rId18"/>
    <p:sldLayoutId id="2147483802" r:id="rId19"/>
    <p:sldLayoutId id="2147483791" r:id="rId20"/>
    <p:sldLayoutId id="2147483792" r:id="rId21"/>
    <p:sldLayoutId id="2147483787" r:id="rId22"/>
    <p:sldLayoutId id="2147483790" r:id="rId23"/>
    <p:sldLayoutId id="2147483788" r:id="rId24"/>
    <p:sldLayoutId id="2147483786" r:id="rId25"/>
    <p:sldLayoutId id="2147483785" r:id="rId26"/>
    <p:sldLayoutId id="2147483781" r:id="rId27"/>
    <p:sldLayoutId id="2147483782" r:id="rId28"/>
    <p:sldLayoutId id="2147483778" r:id="rId29"/>
    <p:sldLayoutId id="2147483779" r:id="rId30"/>
    <p:sldLayoutId id="2147483784" r:id="rId31"/>
    <p:sldLayoutId id="2147483793" r:id="rId32"/>
    <p:sldLayoutId id="2147483797" r:id="rId33"/>
    <p:sldLayoutId id="2147483800" r:id="rId34"/>
    <p:sldLayoutId id="2147483801" r:id="rId35"/>
    <p:sldLayoutId id="2147483803" r:id="rId36"/>
    <p:sldLayoutId id="2147483804" r:id="rId37"/>
    <p:sldLayoutId id="2147483806" r:id="rId38"/>
    <p:sldLayoutId id="2147483808" r:id="rId39"/>
    <p:sldLayoutId id="2147483809" r:id="rId40"/>
    <p:sldLayoutId id="2147483810" r:id="rId41"/>
    <p:sldLayoutId id="2147483811" r:id="rId42"/>
    <p:sldLayoutId id="2147483807" r:id="rId43"/>
    <p:sldLayoutId id="2147483812" r:id="rId44"/>
    <p:sldLayoutId id="2147483813" r:id="rId45"/>
    <p:sldLayoutId id="2147483814" r:id="rId46"/>
    <p:sldLayoutId id="2147483815" r:id="rId47"/>
    <p:sldLayoutId id="2147483817" r:id="rId48"/>
    <p:sldLayoutId id="2147483818" r:id="rId49"/>
    <p:sldLayoutId id="2147483821" r:id="rId5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NUL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 Id="rId2" Type="http://schemas.openxmlformats.org/officeDocument/2006/relationships/image" Target="NUL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jpg"/><Relationship Id="rId7" Type="http://schemas.openxmlformats.org/officeDocument/2006/relationships/image" Target="../media/image5.jpg"/><Relationship Id="rId8" Type="http://schemas.openxmlformats.org/officeDocument/2006/relationships/image" Target="../media/image6.jpg"/><Relationship Id="rId9" Type="http://schemas.openxmlformats.org/officeDocument/2006/relationships/image" Target="../media/image7.jpg"/><Relationship Id="rId10" Type="http://schemas.openxmlformats.org/officeDocument/2006/relationships/image" Target="../media/image8.jpg"/><Relationship Id="rId1" Type="http://schemas.openxmlformats.org/officeDocument/2006/relationships/slideLayout" Target="../slideLayouts/slideLayout50.xml"/><Relationship Id="rId2" Type="http://schemas.openxmlformats.org/officeDocument/2006/relationships/image" Target="NUL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NUL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NUL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6.xml"/><Relationship Id="rId3" Type="http://schemas.openxmlformats.org/officeDocument/2006/relationships/image" Target="NUL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NUL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8.xml"/><Relationship Id="rId3" Type="http://schemas.openxmlformats.org/officeDocument/2006/relationships/image" Target="NUL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NUL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NUL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NUL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NUL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NUL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3.xml"/><Relationship Id="rId3" Type="http://schemas.openxmlformats.org/officeDocument/2006/relationships/image" Target="NUL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NUL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NUL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NUL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7423325" y="1598050"/>
            <a:ext cx="1426079" cy="1445527"/>
            <a:chOff x="5663412" y="1825123"/>
            <a:chExt cx="1708169" cy="1731464"/>
          </a:xfrm>
        </p:grpSpPr>
        <p:grpSp>
          <p:nvGrpSpPr>
            <p:cNvPr id="45" name="Group 44"/>
            <p:cNvGrpSpPr/>
            <p:nvPr/>
          </p:nvGrpSpPr>
          <p:grpSpPr>
            <a:xfrm>
              <a:off x="6031989" y="2209938"/>
              <a:ext cx="1339592" cy="1346649"/>
              <a:chOff x="4136534" y="2066076"/>
              <a:chExt cx="935240" cy="940167"/>
            </a:xfrm>
          </p:grpSpPr>
          <p:sp>
            <p:nvSpPr>
              <p:cNvPr id="42" name="Freeform 27"/>
              <p:cNvSpPr>
                <a:spLocks/>
              </p:cNvSpPr>
              <p:nvPr/>
            </p:nvSpPr>
            <p:spPr bwMode="auto">
              <a:xfrm>
                <a:off x="4136534" y="2066076"/>
                <a:ext cx="935240" cy="940167"/>
              </a:xfrm>
              <a:custGeom>
                <a:avLst/>
                <a:gdLst>
                  <a:gd name="T0" fmla="*/ 64 w 401"/>
                  <a:gd name="T1" fmla="*/ 150 h 401"/>
                  <a:gd name="T2" fmla="*/ 150 w 401"/>
                  <a:gd name="T3" fmla="*/ 64 h 401"/>
                  <a:gd name="T4" fmla="*/ 337 w 401"/>
                  <a:gd name="T5" fmla="*/ 64 h 401"/>
                  <a:gd name="T6" fmla="*/ 401 w 401"/>
                  <a:gd name="T7" fmla="*/ 0 h 401"/>
                  <a:gd name="T8" fmla="*/ 150 w 401"/>
                  <a:gd name="T9" fmla="*/ 0 h 401"/>
                  <a:gd name="T10" fmla="*/ 0 w 401"/>
                  <a:gd name="T11" fmla="*/ 150 h 401"/>
                  <a:gd name="T12" fmla="*/ 0 w 401"/>
                  <a:gd name="T13" fmla="*/ 401 h 401"/>
                  <a:gd name="T14" fmla="*/ 64 w 401"/>
                  <a:gd name="T15" fmla="*/ 337 h 401"/>
                  <a:gd name="T16" fmla="*/ 64 w 401"/>
                  <a:gd name="T17" fmla="*/ 15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1" h="401">
                    <a:moveTo>
                      <a:pt x="64" y="150"/>
                    </a:moveTo>
                    <a:cubicBezTo>
                      <a:pt x="64" y="103"/>
                      <a:pt x="102" y="64"/>
                      <a:pt x="150" y="64"/>
                    </a:cubicBezTo>
                    <a:cubicBezTo>
                      <a:pt x="337" y="64"/>
                      <a:pt x="337" y="64"/>
                      <a:pt x="337" y="64"/>
                    </a:cubicBezTo>
                    <a:cubicBezTo>
                      <a:pt x="401" y="0"/>
                      <a:pt x="401" y="0"/>
                      <a:pt x="401" y="0"/>
                    </a:cubicBezTo>
                    <a:cubicBezTo>
                      <a:pt x="150" y="0"/>
                      <a:pt x="150" y="0"/>
                      <a:pt x="150" y="0"/>
                    </a:cubicBezTo>
                    <a:cubicBezTo>
                      <a:pt x="67" y="0"/>
                      <a:pt x="0" y="67"/>
                      <a:pt x="0" y="150"/>
                    </a:cubicBezTo>
                    <a:cubicBezTo>
                      <a:pt x="0" y="401"/>
                      <a:pt x="0" y="401"/>
                      <a:pt x="0" y="401"/>
                    </a:cubicBezTo>
                    <a:cubicBezTo>
                      <a:pt x="64" y="337"/>
                      <a:pt x="64" y="337"/>
                      <a:pt x="64" y="337"/>
                    </a:cubicBezTo>
                    <a:lnTo>
                      <a:pt x="64" y="15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3" name="Freeform 28"/>
              <p:cNvSpPr>
                <a:spLocks/>
              </p:cNvSpPr>
              <p:nvPr/>
            </p:nvSpPr>
            <p:spPr bwMode="auto">
              <a:xfrm>
                <a:off x="4136534" y="2066076"/>
                <a:ext cx="935240" cy="940167"/>
              </a:xfrm>
              <a:custGeom>
                <a:avLst/>
                <a:gdLst>
                  <a:gd name="T0" fmla="*/ 337 w 401"/>
                  <a:gd name="T1" fmla="*/ 64 h 401"/>
                  <a:gd name="T2" fmla="*/ 337 w 401"/>
                  <a:gd name="T3" fmla="*/ 64 h 401"/>
                  <a:gd name="T4" fmla="*/ 337 w 401"/>
                  <a:gd name="T5" fmla="*/ 251 h 401"/>
                  <a:gd name="T6" fmla="*/ 251 w 401"/>
                  <a:gd name="T7" fmla="*/ 337 h 401"/>
                  <a:gd name="T8" fmla="*/ 64 w 401"/>
                  <a:gd name="T9" fmla="*/ 337 h 401"/>
                  <a:gd name="T10" fmla="*/ 64 w 401"/>
                  <a:gd name="T11" fmla="*/ 337 h 401"/>
                  <a:gd name="T12" fmla="*/ 0 w 401"/>
                  <a:gd name="T13" fmla="*/ 401 h 401"/>
                  <a:gd name="T14" fmla="*/ 0 w 401"/>
                  <a:gd name="T15" fmla="*/ 401 h 401"/>
                  <a:gd name="T16" fmla="*/ 251 w 401"/>
                  <a:gd name="T17" fmla="*/ 401 h 401"/>
                  <a:gd name="T18" fmla="*/ 401 w 401"/>
                  <a:gd name="T19" fmla="*/ 251 h 401"/>
                  <a:gd name="T20" fmla="*/ 401 w 401"/>
                  <a:gd name="T21" fmla="*/ 0 h 401"/>
                  <a:gd name="T22" fmla="*/ 401 w 401"/>
                  <a:gd name="T23" fmla="*/ 0 h 401"/>
                  <a:gd name="T24" fmla="*/ 337 w 401"/>
                  <a:gd name="T25" fmla="*/ 6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401">
                    <a:moveTo>
                      <a:pt x="337" y="64"/>
                    </a:moveTo>
                    <a:cubicBezTo>
                      <a:pt x="337" y="64"/>
                      <a:pt x="337" y="64"/>
                      <a:pt x="337" y="64"/>
                    </a:cubicBezTo>
                    <a:cubicBezTo>
                      <a:pt x="337" y="251"/>
                      <a:pt x="337" y="251"/>
                      <a:pt x="337" y="251"/>
                    </a:cubicBezTo>
                    <a:cubicBezTo>
                      <a:pt x="337" y="298"/>
                      <a:pt x="298" y="337"/>
                      <a:pt x="251" y="337"/>
                    </a:cubicBezTo>
                    <a:cubicBezTo>
                      <a:pt x="64" y="337"/>
                      <a:pt x="64" y="337"/>
                      <a:pt x="64" y="337"/>
                    </a:cubicBezTo>
                    <a:cubicBezTo>
                      <a:pt x="64" y="337"/>
                      <a:pt x="64" y="337"/>
                      <a:pt x="64" y="337"/>
                    </a:cubicBezTo>
                    <a:cubicBezTo>
                      <a:pt x="0" y="401"/>
                      <a:pt x="0" y="401"/>
                      <a:pt x="0" y="401"/>
                    </a:cubicBezTo>
                    <a:cubicBezTo>
                      <a:pt x="0" y="401"/>
                      <a:pt x="0" y="401"/>
                      <a:pt x="0" y="401"/>
                    </a:cubicBezTo>
                    <a:cubicBezTo>
                      <a:pt x="251" y="401"/>
                      <a:pt x="251" y="401"/>
                      <a:pt x="251" y="401"/>
                    </a:cubicBezTo>
                    <a:cubicBezTo>
                      <a:pt x="334" y="401"/>
                      <a:pt x="401" y="334"/>
                      <a:pt x="401" y="251"/>
                    </a:cubicBezTo>
                    <a:cubicBezTo>
                      <a:pt x="401" y="0"/>
                      <a:pt x="401" y="0"/>
                      <a:pt x="401" y="0"/>
                    </a:cubicBezTo>
                    <a:cubicBezTo>
                      <a:pt x="401" y="0"/>
                      <a:pt x="401" y="0"/>
                      <a:pt x="401" y="0"/>
                    </a:cubicBezTo>
                    <a:lnTo>
                      <a:pt x="337" y="64"/>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64" name="Group 63"/>
            <p:cNvGrpSpPr/>
            <p:nvPr/>
          </p:nvGrpSpPr>
          <p:grpSpPr>
            <a:xfrm>
              <a:off x="5663412" y="1825123"/>
              <a:ext cx="1339592" cy="1346649"/>
              <a:chOff x="4136534" y="2066076"/>
              <a:chExt cx="935240" cy="940167"/>
            </a:xfrm>
          </p:grpSpPr>
          <p:sp>
            <p:nvSpPr>
              <p:cNvPr id="65" name="Freeform 27"/>
              <p:cNvSpPr>
                <a:spLocks/>
              </p:cNvSpPr>
              <p:nvPr/>
            </p:nvSpPr>
            <p:spPr bwMode="auto">
              <a:xfrm>
                <a:off x="4136534" y="2066076"/>
                <a:ext cx="935240" cy="940167"/>
              </a:xfrm>
              <a:custGeom>
                <a:avLst/>
                <a:gdLst>
                  <a:gd name="T0" fmla="*/ 64 w 401"/>
                  <a:gd name="T1" fmla="*/ 150 h 401"/>
                  <a:gd name="T2" fmla="*/ 150 w 401"/>
                  <a:gd name="T3" fmla="*/ 64 h 401"/>
                  <a:gd name="T4" fmla="*/ 337 w 401"/>
                  <a:gd name="T5" fmla="*/ 64 h 401"/>
                  <a:gd name="T6" fmla="*/ 401 w 401"/>
                  <a:gd name="T7" fmla="*/ 0 h 401"/>
                  <a:gd name="T8" fmla="*/ 150 w 401"/>
                  <a:gd name="T9" fmla="*/ 0 h 401"/>
                  <a:gd name="T10" fmla="*/ 0 w 401"/>
                  <a:gd name="T11" fmla="*/ 150 h 401"/>
                  <a:gd name="T12" fmla="*/ 0 w 401"/>
                  <a:gd name="T13" fmla="*/ 401 h 401"/>
                  <a:gd name="T14" fmla="*/ 64 w 401"/>
                  <a:gd name="T15" fmla="*/ 337 h 401"/>
                  <a:gd name="T16" fmla="*/ 64 w 401"/>
                  <a:gd name="T17" fmla="*/ 15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1" h="401">
                    <a:moveTo>
                      <a:pt x="64" y="150"/>
                    </a:moveTo>
                    <a:cubicBezTo>
                      <a:pt x="64" y="103"/>
                      <a:pt x="102" y="64"/>
                      <a:pt x="150" y="64"/>
                    </a:cubicBezTo>
                    <a:cubicBezTo>
                      <a:pt x="337" y="64"/>
                      <a:pt x="337" y="64"/>
                      <a:pt x="337" y="64"/>
                    </a:cubicBezTo>
                    <a:cubicBezTo>
                      <a:pt x="401" y="0"/>
                      <a:pt x="401" y="0"/>
                      <a:pt x="401" y="0"/>
                    </a:cubicBezTo>
                    <a:cubicBezTo>
                      <a:pt x="150" y="0"/>
                      <a:pt x="150" y="0"/>
                      <a:pt x="150" y="0"/>
                    </a:cubicBezTo>
                    <a:cubicBezTo>
                      <a:pt x="67" y="0"/>
                      <a:pt x="0" y="67"/>
                      <a:pt x="0" y="150"/>
                    </a:cubicBezTo>
                    <a:cubicBezTo>
                      <a:pt x="0" y="401"/>
                      <a:pt x="0" y="401"/>
                      <a:pt x="0" y="401"/>
                    </a:cubicBezTo>
                    <a:cubicBezTo>
                      <a:pt x="64" y="337"/>
                      <a:pt x="64" y="337"/>
                      <a:pt x="64" y="337"/>
                    </a:cubicBezTo>
                    <a:lnTo>
                      <a:pt x="64" y="15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66" name="Freeform 28"/>
              <p:cNvSpPr>
                <a:spLocks/>
              </p:cNvSpPr>
              <p:nvPr/>
            </p:nvSpPr>
            <p:spPr bwMode="auto">
              <a:xfrm>
                <a:off x="4136534" y="2066076"/>
                <a:ext cx="935240" cy="940167"/>
              </a:xfrm>
              <a:custGeom>
                <a:avLst/>
                <a:gdLst>
                  <a:gd name="T0" fmla="*/ 337 w 401"/>
                  <a:gd name="T1" fmla="*/ 64 h 401"/>
                  <a:gd name="T2" fmla="*/ 337 w 401"/>
                  <a:gd name="T3" fmla="*/ 64 h 401"/>
                  <a:gd name="T4" fmla="*/ 337 w 401"/>
                  <a:gd name="T5" fmla="*/ 251 h 401"/>
                  <a:gd name="T6" fmla="*/ 251 w 401"/>
                  <a:gd name="T7" fmla="*/ 337 h 401"/>
                  <a:gd name="T8" fmla="*/ 64 w 401"/>
                  <a:gd name="T9" fmla="*/ 337 h 401"/>
                  <a:gd name="T10" fmla="*/ 64 w 401"/>
                  <a:gd name="T11" fmla="*/ 337 h 401"/>
                  <a:gd name="T12" fmla="*/ 0 w 401"/>
                  <a:gd name="T13" fmla="*/ 401 h 401"/>
                  <a:gd name="T14" fmla="*/ 0 w 401"/>
                  <a:gd name="T15" fmla="*/ 401 h 401"/>
                  <a:gd name="T16" fmla="*/ 251 w 401"/>
                  <a:gd name="T17" fmla="*/ 401 h 401"/>
                  <a:gd name="T18" fmla="*/ 401 w 401"/>
                  <a:gd name="T19" fmla="*/ 251 h 401"/>
                  <a:gd name="T20" fmla="*/ 401 w 401"/>
                  <a:gd name="T21" fmla="*/ 0 h 401"/>
                  <a:gd name="T22" fmla="*/ 401 w 401"/>
                  <a:gd name="T23" fmla="*/ 0 h 401"/>
                  <a:gd name="T24" fmla="*/ 337 w 401"/>
                  <a:gd name="T25" fmla="*/ 6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401">
                    <a:moveTo>
                      <a:pt x="337" y="64"/>
                    </a:moveTo>
                    <a:cubicBezTo>
                      <a:pt x="337" y="64"/>
                      <a:pt x="337" y="64"/>
                      <a:pt x="337" y="64"/>
                    </a:cubicBezTo>
                    <a:cubicBezTo>
                      <a:pt x="337" y="251"/>
                      <a:pt x="337" y="251"/>
                      <a:pt x="337" y="251"/>
                    </a:cubicBezTo>
                    <a:cubicBezTo>
                      <a:pt x="337" y="298"/>
                      <a:pt x="298" y="337"/>
                      <a:pt x="251" y="337"/>
                    </a:cubicBezTo>
                    <a:cubicBezTo>
                      <a:pt x="64" y="337"/>
                      <a:pt x="64" y="337"/>
                      <a:pt x="64" y="337"/>
                    </a:cubicBezTo>
                    <a:cubicBezTo>
                      <a:pt x="64" y="337"/>
                      <a:pt x="64" y="337"/>
                      <a:pt x="64" y="337"/>
                    </a:cubicBezTo>
                    <a:cubicBezTo>
                      <a:pt x="0" y="401"/>
                      <a:pt x="0" y="401"/>
                      <a:pt x="0" y="401"/>
                    </a:cubicBezTo>
                    <a:cubicBezTo>
                      <a:pt x="0" y="401"/>
                      <a:pt x="0" y="401"/>
                      <a:pt x="0" y="401"/>
                    </a:cubicBezTo>
                    <a:cubicBezTo>
                      <a:pt x="251" y="401"/>
                      <a:pt x="251" y="401"/>
                      <a:pt x="251" y="401"/>
                    </a:cubicBezTo>
                    <a:cubicBezTo>
                      <a:pt x="334" y="401"/>
                      <a:pt x="401" y="334"/>
                      <a:pt x="401" y="251"/>
                    </a:cubicBezTo>
                    <a:cubicBezTo>
                      <a:pt x="401" y="0"/>
                      <a:pt x="401" y="0"/>
                      <a:pt x="401" y="0"/>
                    </a:cubicBezTo>
                    <a:cubicBezTo>
                      <a:pt x="401" y="0"/>
                      <a:pt x="401" y="0"/>
                      <a:pt x="401" y="0"/>
                    </a:cubicBezTo>
                    <a:lnTo>
                      <a:pt x="337" y="64"/>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
        <p:nvSpPr>
          <p:cNvPr id="70" name="Rectangle 69"/>
          <p:cNvSpPr/>
          <p:nvPr/>
        </p:nvSpPr>
        <p:spPr>
          <a:xfrm>
            <a:off x="2083006" y="3184495"/>
            <a:ext cx="8311243" cy="2031325"/>
          </a:xfrm>
          <a:prstGeom prst="rect">
            <a:avLst/>
          </a:prstGeom>
          <a:noFill/>
        </p:spPr>
        <p:txBody>
          <a:bodyPr wrap="square">
            <a:spAutoFit/>
          </a:bodyPr>
          <a:lstStyle/>
          <a:p>
            <a:pPr algn="ctr"/>
            <a:r>
              <a:rPr lang="en-CA" sz="2800" dirty="0" smtClean="0">
                <a:latin typeface="Times New Roman" charset="0"/>
                <a:ea typeface="Times New Roman" charset="0"/>
                <a:cs typeface="Times New Roman" charset="0"/>
              </a:rPr>
              <a:t>Project of Media- Center in the City of Nizhnevartovsk </a:t>
            </a:r>
            <a:r>
              <a:rPr lang="ru-RU" sz="2800" dirty="0" smtClean="0">
                <a:latin typeface="Times New Roman" charset="0"/>
                <a:ea typeface="Times New Roman" charset="0"/>
                <a:cs typeface="Times New Roman" charset="0"/>
              </a:rPr>
              <a:t> </a:t>
            </a:r>
            <a:r>
              <a:rPr lang="en-CA" sz="4000" dirty="0" smtClean="0">
                <a:latin typeface="Times New Roman" charset="0"/>
                <a:ea typeface="Times New Roman" charset="0"/>
                <a:cs typeface="Times New Roman" charset="0"/>
              </a:rPr>
              <a:t>Cinema Republic </a:t>
            </a:r>
          </a:p>
          <a:p>
            <a:pPr algn="ctr"/>
            <a:endParaRPr lang="en-CA" sz="4000" dirty="0" smtClean="0">
              <a:latin typeface="Times New Roman" charset="0"/>
              <a:ea typeface="Times New Roman" charset="0"/>
              <a:cs typeface="Times New Roman" charset="0"/>
            </a:endParaRPr>
          </a:p>
          <a:p>
            <a:pPr algn="ctr"/>
            <a:r>
              <a:rPr lang="en-CA" dirty="0" smtClean="0">
                <a:latin typeface="Times New Roman" charset="0"/>
                <a:ea typeface="Times New Roman" charset="0"/>
                <a:cs typeface="Times New Roman" charset="0"/>
              </a:rPr>
              <a:t>(</a:t>
            </a:r>
            <a:r>
              <a:rPr lang="en-CA" dirty="0" err="1" smtClean="0">
                <a:latin typeface="Times New Roman" charset="0"/>
                <a:ea typeface="Times New Roman" charset="0"/>
                <a:cs typeface="Times New Roman" charset="0"/>
              </a:rPr>
              <a:t>Siber</a:t>
            </a:r>
            <a:r>
              <a:rPr lang="en-CA" dirty="0" smtClean="0">
                <a:latin typeface="Times New Roman" charset="0"/>
                <a:ea typeface="Times New Roman" charset="0"/>
                <a:cs typeface="Times New Roman" charset="0"/>
              </a:rPr>
              <a:t> Cinem</a:t>
            </a:r>
            <a:r>
              <a:rPr lang="en-CA" dirty="0">
                <a:latin typeface="Times New Roman" charset="0"/>
                <a:ea typeface="Times New Roman" charset="0"/>
                <a:cs typeface="Times New Roman" charset="0"/>
              </a:rPr>
              <a:t>a</a:t>
            </a:r>
            <a:r>
              <a:rPr lang="en-CA" dirty="0" smtClean="0">
                <a:latin typeface="Times New Roman" charset="0"/>
                <a:ea typeface="Times New Roman" charset="0"/>
                <a:cs typeface="Times New Roman" charset="0"/>
              </a:rPr>
              <a:t>)</a:t>
            </a:r>
            <a:endParaRPr lang="ru-RU" dirty="0">
              <a:latin typeface="Times New Roman" charset="0"/>
              <a:ea typeface="Times New Roman" charset="0"/>
              <a:cs typeface="Times New Roman" charset="0"/>
            </a:endParaRPr>
          </a:p>
        </p:txBody>
      </p:sp>
      <p:grpSp>
        <p:nvGrpSpPr>
          <p:cNvPr id="71" name="Group 70"/>
          <p:cNvGrpSpPr/>
          <p:nvPr/>
        </p:nvGrpSpPr>
        <p:grpSpPr>
          <a:xfrm rot="16200000">
            <a:off x="6042572" y="4038013"/>
            <a:ext cx="106856" cy="677367"/>
            <a:chOff x="7711341" y="589735"/>
            <a:chExt cx="93144" cy="590448"/>
          </a:xfrm>
        </p:grpSpPr>
        <p:sp>
          <p:nvSpPr>
            <p:cNvPr id="72" name="Freeform 5"/>
            <p:cNvSpPr>
              <a:spLocks/>
            </p:cNvSpPr>
            <p:nvPr/>
          </p:nvSpPr>
          <p:spPr bwMode="auto">
            <a:xfrm>
              <a:off x="7711341" y="589735"/>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3" name="Freeform 5"/>
            <p:cNvSpPr>
              <a:spLocks/>
            </p:cNvSpPr>
            <p:nvPr/>
          </p:nvSpPr>
          <p:spPr bwMode="auto">
            <a:xfrm>
              <a:off x="7711341" y="714061"/>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4" name="Freeform 5"/>
            <p:cNvSpPr>
              <a:spLocks/>
            </p:cNvSpPr>
            <p:nvPr/>
          </p:nvSpPr>
          <p:spPr bwMode="auto">
            <a:xfrm>
              <a:off x="7711341" y="838387"/>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5" name="Freeform 5"/>
            <p:cNvSpPr>
              <a:spLocks/>
            </p:cNvSpPr>
            <p:nvPr/>
          </p:nvSpPr>
          <p:spPr bwMode="auto">
            <a:xfrm>
              <a:off x="7711341" y="962713"/>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76" name="Freeform 5"/>
            <p:cNvSpPr>
              <a:spLocks/>
            </p:cNvSpPr>
            <p:nvPr/>
          </p:nvSpPr>
          <p:spPr bwMode="auto">
            <a:xfrm>
              <a:off x="7711341" y="1087039"/>
              <a:ext cx="93144" cy="93144"/>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3634408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31"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 calcmode="lin" valueType="num">
                                      <p:cBhvr>
                                        <p:cTn id="10" dur="1000" fill="hold"/>
                                        <p:tgtEl>
                                          <p:spTgt spid="47"/>
                                        </p:tgtEl>
                                        <p:attrNameLst>
                                          <p:attrName>ppt_w</p:attrName>
                                        </p:attrNameLst>
                                      </p:cBhvr>
                                      <p:tavLst>
                                        <p:tav tm="0">
                                          <p:val>
                                            <p:fltVal val="0"/>
                                          </p:val>
                                        </p:tav>
                                        <p:tav tm="100000">
                                          <p:val>
                                            <p:strVal val="#ppt_w"/>
                                          </p:val>
                                        </p:tav>
                                      </p:tavLst>
                                    </p:anim>
                                    <p:anim calcmode="lin" valueType="num">
                                      <p:cBhvr>
                                        <p:cTn id="11" dur="1000" fill="hold"/>
                                        <p:tgtEl>
                                          <p:spTgt spid="47"/>
                                        </p:tgtEl>
                                        <p:attrNameLst>
                                          <p:attrName>ppt_h</p:attrName>
                                        </p:attrNameLst>
                                      </p:cBhvr>
                                      <p:tavLst>
                                        <p:tav tm="0">
                                          <p:val>
                                            <p:fltVal val="0"/>
                                          </p:val>
                                        </p:tav>
                                        <p:tav tm="100000">
                                          <p:val>
                                            <p:strVal val="#ppt_h"/>
                                          </p:val>
                                        </p:tav>
                                      </p:tavLst>
                                    </p:anim>
                                    <p:anim calcmode="lin" valueType="num">
                                      <p:cBhvr>
                                        <p:cTn id="12" dur="1000" fill="hold"/>
                                        <p:tgtEl>
                                          <p:spTgt spid="47"/>
                                        </p:tgtEl>
                                        <p:attrNameLst>
                                          <p:attrName>style.rotation</p:attrName>
                                        </p:attrNameLst>
                                      </p:cBhvr>
                                      <p:tavLst>
                                        <p:tav tm="0">
                                          <p:val>
                                            <p:fltVal val="90"/>
                                          </p:val>
                                        </p:tav>
                                        <p:tav tm="100000">
                                          <p:val>
                                            <p:fltVal val="0"/>
                                          </p:val>
                                        </p:tav>
                                      </p:tavLst>
                                    </p:anim>
                                    <p:animEffect transition="in" filter="fade">
                                      <p:cBhvr>
                                        <p:cTn id="13" dur="1000"/>
                                        <p:tgtEl>
                                          <p:spTgt spid="47"/>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par>
                                <p:cTn id="18" presetID="22" presetClass="entr" presetSubtype="8" fill="hold" nodeType="with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wipe(left)">
                                      <p:cBhvr>
                                        <p:cTn id="20"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337" y="450137"/>
            <a:ext cx="6774271" cy="6051175"/>
          </a:xfrm>
          <a:prstGeom prst="rect">
            <a:avLst/>
          </a:prstGeom>
          <a:ln>
            <a:noFill/>
          </a:ln>
          <a:effectLst>
            <a:softEdge rad="112500"/>
          </a:effectLst>
        </p:spPr>
        <p:style>
          <a:lnRef idx="1">
            <a:schemeClr val="accent2"/>
          </a:lnRef>
          <a:fillRef idx="0">
            <a:schemeClr val="accent2"/>
          </a:fillRef>
          <a:effectRef idx="0">
            <a:schemeClr val="accent2"/>
          </a:effectRef>
          <a:fontRef idx="minor">
            <a:schemeClr val="tx1"/>
          </a:fontRef>
        </p:style>
      </p:pic>
      <p:cxnSp>
        <p:nvCxnSpPr>
          <p:cNvPr id="8" name="Straight Connector 7"/>
          <p:cNvCxnSpPr/>
          <p:nvPr/>
        </p:nvCxnSpPr>
        <p:spPr>
          <a:xfrm flipV="1">
            <a:off x="3969623" y="2552519"/>
            <a:ext cx="0" cy="221017"/>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flipV="1">
            <a:off x="4195695" y="2552519"/>
            <a:ext cx="0" cy="221017"/>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12" name="Straight Connector 11"/>
          <p:cNvCxnSpPr/>
          <p:nvPr/>
        </p:nvCxnSpPr>
        <p:spPr>
          <a:xfrm flipH="1">
            <a:off x="4195695" y="2782010"/>
            <a:ext cx="250629" cy="722"/>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flipV="1">
            <a:off x="5118763" y="3046556"/>
            <a:ext cx="0" cy="191404"/>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19" name="Straight Arrow Connector 18"/>
          <p:cNvCxnSpPr/>
          <p:nvPr/>
        </p:nvCxnSpPr>
        <p:spPr>
          <a:xfrm>
            <a:off x="3969623" y="2552519"/>
            <a:ext cx="226072"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p:nvPr/>
        </p:nvCxnSpPr>
        <p:spPr>
          <a:xfrm>
            <a:off x="5068842" y="3048636"/>
            <a:ext cx="195565"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p:nvCxnSpPr>
        <p:spPr>
          <a:xfrm flipH="1">
            <a:off x="3339238" y="1426901"/>
            <a:ext cx="250629" cy="722"/>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25" name="Straight Connector 24"/>
          <p:cNvCxnSpPr/>
          <p:nvPr/>
        </p:nvCxnSpPr>
        <p:spPr>
          <a:xfrm flipH="1">
            <a:off x="3301556" y="2782010"/>
            <a:ext cx="250629" cy="722"/>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26" name="Straight Connector 25"/>
          <p:cNvCxnSpPr/>
          <p:nvPr/>
        </p:nvCxnSpPr>
        <p:spPr>
          <a:xfrm flipH="1">
            <a:off x="3301555" y="3351968"/>
            <a:ext cx="250629" cy="722"/>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p:nvPr/>
        </p:nvCxnSpPr>
        <p:spPr>
          <a:xfrm>
            <a:off x="3347209" y="1433313"/>
            <a:ext cx="0" cy="798118"/>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32" name="Straight Arrow Connector 31"/>
          <p:cNvCxnSpPr/>
          <p:nvPr/>
        </p:nvCxnSpPr>
        <p:spPr>
          <a:xfrm>
            <a:off x="3301555" y="2782010"/>
            <a:ext cx="0" cy="569958"/>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34" name="Straight Arrow Connector 33"/>
          <p:cNvCxnSpPr/>
          <p:nvPr/>
        </p:nvCxnSpPr>
        <p:spPr>
          <a:xfrm>
            <a:off x="4446324" y="2782010"/>
            <a:ext cx="0" cy="569958"/>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36" name="Straight Arrow Connector 35"/>
          <p:cNvCxnSpPr/>
          <p:nvPr/>
        </p:nvCxnSpPr>
        <p:spPr>
          <a:xfrm flipH="1">
            <a:off x="4195695" y="3237960"/>
            <a:ext cx="923068"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37" name="Straight Connector 36"/>
          <p:cNvCxnSpPr/>
          <p:nvPr/>
        </p:nvCxnSpPr>
        <p:spPr>
          <a:xfrm flipH="1">
            <a:off x="5256134" y="2312952"/>
            <a:ext cx="286315" cy="0"/>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40" name="Straight Arrow Connector 39"/>
          <p:cNvCxnSpPr/>
          <p:nvPr/>
        </p:nvCxnSpPr>
        <p:spPr>
          <a:xfrm>
            <a:off x="4985359" y="2949879"/>
            <a:ext cx="0" cy="402089"/>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43" name="Straight Arrow Connector 42"/>
          <p:cNvCxnSpPr/>
          <p:nvPr/>
        </p:nvCxnSpPr>
        <p:spPr>
          <a:xfrm flipV="1">
            <a:off x="3340506" y="1214033"/>
            <a:ext cx="0" cy="21928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45" name="Straight Arrow Connector 44"/>
          <p:cNvCxnSpPr/>
          <p:nvPr/>
        </p:nvCxnSpPr>
        <p:spPr>
          <a:xfrm>
            <a:off x="3589867" y="955402"/>
            <a:ext cx="1641246"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47" name="Straight Arrow Connector 46"/>
          <p:cNvCxnSpPr/>
          <p:nvPr/>
        </p:nvCxnSpPr>
        <p:spPr>
          <a:xfrm flipV="1">
            <a:off x="5542449" y="2312952"/>
            <a:ext cx="0" cy="647789"/>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48" name="Straight Connector 47"/>
          <p:cNvCxnSpPr/>
          <p:nvPr/>
        </p:nvCxnSpPr>
        <p:spPr>
          <a:xfrm flipV="1">
            <a:off x="5852277" y="3150923"/>
            <a:ext cx="0" cy="221017"/>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49" name="Straight Connector 48"/>
          <p:cNvCxnSpPr/>
          <p:nvPr/>
        </p:nvCxnSpPr>
        <p:spPr>
          <a:xfrm flipV="1">
            <a:off x="5465576" y="3159322"/>
            <a:ext cx="0" cy="221017"/>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50" name="Straight Connector 49"/>
          <p:cNvCxnSpPr/>
          <p:nvPr/>
        </p:nvCxnSpPr>
        <p:spPr>
          <a:xfrm flipV="1">
            <a:off x="6388834" y="3133361"/>
            <a:ext cx="0" cy="221017"/>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51" name="Straight Connector 50"/>
          <p:cNvCxnSpPr/>
          <p:nvPr/>
        </p:nvCxnSpPr>
        <p:spPr>
          <a:xfrm flipV="1">
            <a:off x="5901876" y="4669148"/>
            <a:ext cx="0" cy="221017"/>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52" name="Straight Connector 51"/>
          <p:cNvCxnSpPr/>
          <p:nvPr/>
        </p:nvCxnSpPr>
        <p:spPr>
          <a:xfrm flipV="1">
            <a:off x="6388834" y="4669147"/>
            <a:ext cx="0" cy="221017"/>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53" name="Straight Connector 52"/>
          <p:cNvCxnSpPr/>
          <p:nvPr/>
        </p:nvCxnSpPr>
        <p:spPr>
          <a:xfrm flipV="1">
            <a:off x="5420328" y="6029463"/>
            <a:ext cx="0" cy="221017"/>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58" name="Straight Arrow Connector 57"/>
          <p:cNvCxnSpPr/>
          <p:nvPr/>
        </p:nvCxnSpPr>
        <p:spPr>
          <a:xfrm>
            <a:off x="5454656" y="3159958"/>
            <a:ext cx="389557"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60" name="Straight Arrow Connector 59"/>
          <p:cNvCxnSpPr/>
          <p:nvPr/>
        </p:nvCxnSpPr>
        <p:spPr>
          <a:xfrm>
            <a:off x="6372707" y="3142258"/>
            <a:ext cx="1631590"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66" name="Straight Connector 65"/>
          <p:cNvCxnSpPr/>
          <p:nvPr/>
        </p:nvCxnSpPr>
        <p:spPr>
          <a:xfrm flipH="1">
            <a:off x="4977046" y="3529814"/>
            <a:ext cx="250629" cy="722"/>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67" name="Straight Connector 66"/>
          <p:cNvCxnSpPr/>
          <p:nvPr/>
        </p:nvCxnSpPr>
        <p:spPr>
          <a:xfrm flipH="1">
            <a:off x="7977212" y="3396743"/>
            <a:ext cx="250629" cy="722"/>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68" name="Straight Connector 67"/>
          <p:cNvCxnSpPr/>
          <p:nvPr/>
        </p:nvCxnSpPr>
        <p:spPr>
          <a:xfrm flipH="1">
            <a:off x="7977212" y="3476687"/>
            <a:ext cx="250629" cy="722"/>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69" name="Straight Connector 68"/>
          <p:cNvCxnSpPr/>
          <p:nvPr/>
        </p:nvCxnSpPr>
        <p:spPr>
          <a:xfrm flipH="1">
            <a:off x="8004298" y="4890164"/>
            <a:ext cx="266754" cy="2480"/>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70" name="Straight Connector 69"/>
          <p:cNvCxnSpPr/>
          <p:nvPr/>
        </p:nvCxnSpPr>
        <p:spPr>
          <a:xfrm flipH="1">
            <a:off x="8020424" y="4142371"/>
            <a:ext cx="250629" cy="722"/>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71" name="Straight Connector 70"/>
          <p:cNvCxnSpPr/>
          <p:nvPr/>
        </p:nvCxnSpPr>
        <p:spPr>
          <a:xfrm flipH="1">
            <a:off x="8004297" y="4839000"/>
            <a:ext cx="250629" cy="722"/>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72" name="Straight Connector 71"/>
          <p:cNvCxnSpPr/>
          <p:nvPr/>
        </p:nvCxnSpPr>
        <p:spPr>
          <a:xfrm flipH="1">
            <a:off x="8020424" y="5425071"/>
            <a:ext cx="250629" cy="722"/>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73" name="Straight Connector 72"/>
          <p:cNvCxnSpPr/>
          <p:nvPr/>
        </p:nvCxnSpPr>
        <p:spPr>
          <a:xfrm flipH="1">
            <a:off x="8020423" y="6124061"/>
            <a:ext cx="250629" cy="722"/>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75" name="Straight Connector 74"/>
          <p:cNvCxnSpPr/>
          <p:nvPr/>
        </p:nvCxnSpPr>
        <p:spPr>
          <a:xfrm flipH="1">
            <a:off x="8020423" y="6349946"/>
            <a:ext cx="250629" cy="722"/>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77" name="Straight Arrow Connector 76"/>
          <p:cNvCxnSpPr/>
          <p:nvPr/>
        </p:nvCxnSpPr>
        <p:spPr>
          <a:xfrm flipV="1">
            <a:off x="4985359" y="3396743"/>
            <a:ext cx="0" cy="157965"/>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79" name="Straight Arrow Connector 78"/>
          <p:cNvCxnSpPr/>
          <p:nvPr/>
        </p:nvCxnSpPr>
        <p:spPr>
          <a:xfrm>
            <a:off x="8227841" y="3396743"/>
            <a:ext cx="0" cy="52701"/>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81" name="Straight Arrow Connector 80"/>
          <p:cNvCxnSpPr/>
          <p:nvPr/>
        </p:nvCxnSpPr>
        <p:spPr>
          <a:xfrm>
            <a:off x="8250513" y="3475725"/>
            <a:ext cx="0" cy="666646"/>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85" name="Straight Arrow Connector 84"/>
          <p:cNvCxnSpPr/>
          <p:nvPr/>
        </p:nvCxnSpPr>
        <p:spPr>
          <a:xfrm>
            <a:off x="8254925" y="4142371"/>
            <a:ext cx="0" cy="696629"/>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89" name="Straight Arrow Connector 88"/>
          <p:cNvCxnSpPr/>
          <p:nvPr/>
        </p:nvCxnSpPr>
        <p:spPr>
          <a:xfrm>
            <a:off x="8271052" y="4890164"/>
            <a:ext cx="0" cy="534907"/>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92" name="Straight Arrow Connector 91"/>
          <p:cNvCxnSpPr/>
          <p:nvPr/>
        </p:nvCxnSpPr>
        <p:spPr>
          <a:xfrm>
            <a:off x="8271052" y="5425071"/>
            <a:ext cx="0" cy="695907"/>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99" name="Straight Arrow Connector 98"/>
          <p:cNvCxnSpPr/>
          <p:nvPr/>
        </p:nvCxnSpPr>
        <p:spPr>
          <a:xfrm>
            <a:off x="8271052" y="6120978"/>
            <a:ext cx="0" cy="26213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00" name="Straight Connector 99"/>
          <p:cNvCxnSpPr/>
          <p:nvPr/>
        </p:nvCxnSpPr>
        <p:spPr>
          <a:xfrm flipV="1">
            <a:off x="7853424" y="6028741"/>
            <a:ext cx="0" cy="221017"/>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102" name="Straight Arrow Connector 101"/>
          <p:cNvCxnSpPr/>
          <p:nvPr/>
        </p:nvCxnSpPr>
        <p:spPr>
          <a:xfrm>
            <a:off x="5420328" y="6029463"/>
            <a:ext cx="2432147"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04" name="Straight Arrow Connector 103"/>
          <p:cNvCxnSpPr/>
          <p:nvPr/>
        </p:nvCxnSpPr>
        <p:spPr>
          <a:xfrm flipH="1">
            <a:off x="5297714" y="4669147"/>
            <a:ext cx="604162"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06" name="Straight Arrow Connector 105"/>
          <p:cNvCxnSpPr/>
          <p:nvPr/>
        </p:nvCxnSpPr>
        <p:spPr>
          <a:xfrm>
            <a:off x="6388834" y="4669147"/>
            <a:ext cx="1615463"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08" name="Straight Arrow Connector 107"/>
          <p:cNvCxnSpPr/>
          <p:nvPr/>
        </p:nvCxnSpPr>
        <p:spPr>
          <a:xfrm>
            <a:off x="5287594" y="5625449"/>
            <a:ext cx="2679498"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10" name="Straight Arrow Connector 109"/>
          <p:cNvCxnSpPr/>
          <p:nvPr/>
        </p:nvCxnSpPr>
        <p:spPr>
          <a:xfrm>
            <a:off x="7088198" y="4900952"/>
            <a:ext cx="0" cy="1448994"/>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11" name="Straight Connector 110"/>
          <p:cNvCxnSpPr/>
          <p:nvPr/>
        </p:nvCxnSpPr>
        <p:spPr>
          <a:xfrm flipH="1">
            <a:off x="4981933" y="4889442"/>
            <a:ext cx="250629" cy="722"/>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113" name="Straight Arrow Connector 112"/>
          <p:cNvCxnSpPr/>
          <p:nvPr/>
        </p:nvCxnSpPr>
        <p:spPr>
          <a:xfrm>
            <a:off x="4990789" y="4230669"/>
            <a:ext cx="5509" cy="686706"/>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14" name="Straight Connector 113"/>
          <p:cNvCxnSpPr/>
          <p:nvPr/>
        </p:nvCxnSpPr>
        <p:spPr>
          <a:xfrm flipH="1">
            <a:off x="3318385" y="2230077"/>
            <a:ext cx="250629" cy="722"/>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116" name="Straight Arrow Connector 115"/>
          <p:cNvCxnSpPr/>
          <p:nvPr/>
        </p:nvCxnSpPr>
        <p:spPr>
          <a:xfrm>
            <a:off x="3326272" y="2231432"/>
            <a:ext cx="0" cy="542104"/>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17" name="Straight Arrow Connector 116"/>
          <p:cNvCxnSpPr/>
          <p:nvPr/>
        </p:nvCxnSpPr>
        <p:spPr>
          <a:xfrm>
            <a:off x="7087904" y="3396743"/>
            <a:ext cx="0" cy="1448994"/>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21" name="Straight Arrow Connector 120"/>
          <p:cNvCxnSpPr/>
          <p:nvPr/>
        </p:nvCxnSpPr>
        <p:spPr>
          <a:xfrm>
            <a:off x="5296652" y="4388283"/>
            <a:ext cx="2679498"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24" name="Straight Connector 123"/>
          <p:cNvCxnSpPr/>
          <p:nvPr/>
        </p:nvCxnSpPr>
        <p:spPr>
          <a:xfrm flipH="1">
            <a:off x="3350261" y="1215726"/>
            <a:ext cx="250629" cy="722"/>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125" name="Straight Connector 124"/>
          <p:cNvCxnSpPr/>
          <p:nvPr/>
        </p:nvCxnSpPr>
        <p:spPr>
          <a:xfrm flipH="1">
            <a:off x="5301972" y="2931009"/>
            <a:ext cx="250629" cy="722"/>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128" name="Straight Connector 127"/>
          <p:cNvCxnSpPr/>
          <p:nvPr/>
        </p:nvCxnSpPr>
        <p:spPr>
          <a:xfrm flipH="1">
            <a:off x="5301872" y="1217725"/>
            <a:ext cx="250629" cy="722"/>
          </a:xfrm>
          <a:prstGeom prst="line">
            <a:avLst/>
          </a:prstGeom>
          <a:ln w="15875"/>
        </p:spPr>
        <p:style>
          <a:lnRef idx="1">
            <a:schemeClr val="accent2"/>
          </a:lnRef>
          <a:fillRef idx="0">
            <a:schemeClr val="accent2"/>
          </a:fillRef>
          <a:effectRef idx="0">
            <a:schemeClr val="accent2"/>
          </a:effectRef>
          <a:fontRef idx="minor">
            <a:schemeClr val="tx1"/>
          </a:fontRef>
        </p:style>
      </p:cxnSp>
      <p:cxnSp>
        <p:nvCxnSpPr>
          <p:cNvPr id="129" name="Straight Arrow Connector 128"/>
          <p:cNvCxnSpPr/>
          <p:nvPr/>
        </p:nvCxnSpPr>
        <p:spPr>
          <a:xfrm flipV="1">
            <a:off x="5542449" y="1214033"/>
            <a:ext cx="0" cy="109892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31" name="Straight Arrow Connector 130"/>
          <p:cNvCxnSpPr/>
          <p:nvPr/>
        </p:nvCxnSpPr>
        <p:spPr>
          <a:xfrm>
            <a:off x="5844213" y="3148806"/>
            <a:ext cx="536557" cy="1171"/>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33" name="Straight Arrow Connector 132"/>
          <p:cNvCxnSpPr/>
          <p:nvPr/>
        </p:nvCxnSpPr>
        <p:spPr>
          <a:xfrm flipH="1">
            <a:off x="5901877" y="4669147"/>
            <a:ext cx="486957"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36" name="Straight Connector 135"/>
          <p:cNvCxnSpPr/>
          <p:nvPr/>
        </p:nvCxnSpPr>
        <p:spPr>
          <a:xfrm flipV="1">
            <a:off x="3600890" y="955402"/>
            <a:ext cx="0" cy="258632"/>
          </a:xfrm>
          <a:prstGeom prst="line">
            <a:avLst/>
          </a:prstGeom>
          <a:ln w="15875"/>
        </p:spPr>
        <p:style>
          <a:lnRef idx="1">
            <a:schemeClr val="accent2"/>
          </a:lnRef>
          <a:fillRef idx="0">
            <a:schemeClr val="accent2"/>
          </a:fillRef>
          <a:effectRef idx="0">
            <a:schemeClr val="accent2"/>
          </a:effectRef>
          <a:fontRef idx="minor">
            <a:schemeClr val="tx1"/>
          </a:fontRef>
        </p:style>
      </p:cxnSp>
      <p:sp>
        <p:nvSpPr>
          <p:cNvPr id="138" name="TextBox 137"/>
          <p:cNvSpPr txBox="1"/>
          <p:nvPr/>
        </p:nvSpPr>
        <p:spPr>
          <a:xfrm>
            <a:off x="4195695" y="770736"/>
            <a:ext cx="338554" cy="184666"/>
          </a:xfrm>
          <a:prstGeom prst="rect">
            <a:avLst/>
          </a:prstGeom>
          <a:noFill/>
        </p:spPr>
        <p:txBody>
          <a:bodyPr wrap="none" rtlCol="0">
            <a:spAutoFit/>
          </a:bodyPr>
          <a:lstStyle/>
          <a:p>
            <a:r>
              <a:rPr lang="en-US" sz="600" dirty="0" smtClean="0">
                <a:solidFill>
                  <a:srgbClr val="FF0000"/>
                </a:solidFill>
              </a:rPr>
              <a:t>3098</a:t>
            </a:r>
            <a:endParaRPr lang="en-US" sz="600" dirty="0">
              <a:solidFill>
                <a:srgbClr val="FF0000"/>
              </a:solidFill>
            </a:endParaRPr>
          </a:p>
        </p:txBody>
      </p:sp>
      <p:sp>
        <p:nvSpPr>
          <p:cNvPr id="139" name="TextBox 138"/>
          <p:cNvSpPr txBox="1"/>
          <p:nvPr/>
        </p:nvSpPr>
        <p:spPr>
          <a:xfrm>
            <a:off x="3913382" y="2365052"/>
            <a:ext cx="300082" cy="184666"/>
          </a:xfrm>
          <a:prstGeom prst="rect">
            <a:avLst/>
          </a:prstGeom>
          <a:noFill/>
        </p:spPr>
        <p:txBody>
          <a:bodyPr wrap="none" rtlCol="0">
            <a:spAutoFit/>
          </a:bodyPr>
          <a:lstStyle/>
          <a:p>
            <a:r>
              <a:rPr lang="en-US" sz="600" dirty="0" smtClean="0">
                <a:solidFill>
                  <a:srgbClr val="FF0000"/>
                </a:solidFill>
              </a:rPr>
              <a:t>334</a:t>
            </a:r>
            <a:endParaRPr lang="en-US" sz="600" dirty="0">
              <a:solidFill>
                <a:srgbClr val="FF0000"/>
              </a:solidFill>
            </a:endParaRPr>
          </a:p>
        </p:txBody>
      </p:sp>
      <p:cxnSp>
        <p:nvCxnSpPr>
          <p:cNvPr id="140" name="Straight Arrow Connector 139"/>
          <p:cNvCxnSpPr/>
          <p:nvPr/>
        </p:nvCxnSpPr>
        <p:spPr>
          <a:xfrm flipV="1">
            <a:off x="3600890" y="2826453"/>
            <a:ext cx="368733" cy="467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142" name="TextBox 141"/>
          <p:cNvSpPr txBox="1"/>
          <p:nvPr/>
        </p:nvSpPr>
        <p:spPr>
          <a:xfrm>
            <a:off x="3650335" y="2663027"/>
            <a:ext cx="300082" cy="184666"/>
          </a:xfrm>
          <a:prstGeom prst="rect">
            <a:avLst/>
          </a:prstGeom>
          <a:noFill/>
        </p:spPr>
        <p:txBody>
          <a:bodyPr wrap="none" rtlCol="0">
            <a:spAutoFit/>
          </a:bodyPr>
          <a:lstStyle/>
          <a:p>
            <a:r>
              <a:rPr lang="en-US" sz="600" dirty="0" smtClean="0">
                <a:solidFill>
                  <a:srgbClr val="FF0000"/>
                </a:solidFill>
              </a:rPr>
              <a:t>700</a:t>
            </a:r>
            <a:endParaRPr lang="en-US" sz="600" dirty="0">
              <a:solidFill>
                <a:srgbClr val="FF0000"/>
              </a:solidFill>
            </a:endParaRPr>
          </a:p>
        </p:txBody>
      </p:sp>
      <p:sp>
        <p:nvSpPr>
          <p:cNvPr id="143" name="TextBox 142"/>
          <p:cNvSpPr txBox="1"/>
          <p:nvPr/>
        </p:nvSpPr>
        <p:spPr>
          <a:xfrm>
            <a:off x="4543799" y="3066989"/>
            <a:ext cx="338554" cy="184666"/>
          </a:xfrm>
          <a:prstGeom prst="rect">
            <a:avLst/>
          </a:prstGeom>
          <a:noFill/>
        </p:spPr>
        <p:txBody>
          <a:bodyPr wrap="none" rtlCol="0">
            <a:spAutoFit/>
          </a:bodyPr>
          <a:lstStyle/>
          <a:p>
            <a:r>
              <a:rPr lang="en-US" sz="600" dirty="0" smtClean="0">
                <a:solidFill>
                  <a:srgbClr val="FF0000"/>
                </a:solidFill>
              </a:rPr>
              <a:t>2053</a:t>
            </a:r>
            <a:endParaRPr lang="en-US" sz="600" dirty="0">
              <a:solidFill>
                <a:srgbClr val="FF0000"/>
              </a:solidFill>
            </a:endParaRPr>
          </a:p>
        </p:txBody>
      </p:sp>
      <p:sp>
        <p:nvSpPr>
          <p:cNvPr id="144" name="TextBox 143"/>
          <p:cNvSpPr txBox="1"/>
          <p:nvPr/>
        </p:nvSpPr>
        <p:spPr>
          <a:xfrm>
            <a:off x="4987512" y="2855297"/>
            <a:ext cx="300082" cy="184666"/>
          </a:xfrm>
          <a:prstGeom prst="rect">
            <a:avLst/>
          </a:prstGeom>
          <a:noFill/>
        </p:spPr>
        <p:txBody>
          <a:bodyPr wrap="none" rtlCol="0">
            <a:spAutoFit/>
          </a:bodyPr>
          <a:lstStyle/>
          <a:p>
            <a:r>
              <a:rPr lang="en-US" sz="600" dirty="0" smtClean="0">
                <a:solidFill>
                  <a:srgbClr val="FF0000"/>
                </a:solidFill>
              </a:rPr>
              <a:t>150</a:t>
            </a:r>
            <a:endParaRPr lang="en-US" sz="600" dirty="0">
              <a:solidFill>
                <a:srgbClr val="FF0000"/>
              </a:solidFill>
            </a:endParaRPr>
          </a:p>
        </p:txBody>
      </p:sp>
      <p:sp>
        <p:nvSpPr>
          <p:cNvPr id="145" name="TextBox 144"/>
          <p:cNvSpPr txBox="1"/>
          <p:nvPr/>
        </p:nvSpPr>
        <p:spPr>
          <a:xfrm>
            <a:off x="7075207" y="2974656"/>
            <a:ext cx="338554" cy="184666"/>
          </a:xfrm>
          <a:prstGeom prst="rect">
            <a:avLst/>
          </a:prstGeom>
          <a:noFill/>
        </p:spPr>
        <p:txBody>
          <a:bodyPr wrap="none" rtlCol="0">
            <a:spAutoFit/>
          </a:bodyPr>
          <a:lstStyle/>
          <a:p>
            <a:r>
              <a:rPr lang="en-US" sz="600" dirty="0" smtClean="0">
                <a:solidFill>
                  <a:srgbClr val="FF0000"/>
                </a:solidFill>
              </a:rPr>
              <a:t>3072</a:t>
            </a:r>
            <a:endParaRPr lang="en-US" sz="600" dirty="0">
              <a:solidFill>
                <a:srgbClr val="FF0000"/>
              </a:solidFill>
            </a:endParaRPr>
          </a:p>
        </p:txBody>
      </p:sp>
      <p:sp>
        <p:nvSpPr>
          <p:cNvPr id="146" name="TextBox 145"/>
          <p:cNvSpPr txBox="1"/>
          <p:nvPr/>
        </p:nvSpPr>
        <p:spPr>
          <a:xfrm>
            <a:off x="5991198" y="2985971"/>
            <a:ext cx="338554" cy="184666"/>
          </a:xfrm>
          <a:prstGeom prst="rect">
            <a:avLst/>
          </a:prstGeom>
          <a:noFill/>
        </p:spPr>
        <p:txBody>
          <a:bodyPr wrap="none" rtlCol="0">
            <a:spAutoFit/>
          </a:bodyPr>
          <a:lstStyle/>
          <a:p>
            <a:r>
              <a:rPr lang="en-US" sz="600" dirty="0" smtClean="0">
                <a:solidFill>
                  <a:srgbClr val="FF0000"/>
                </a:solidFill>
              </a:rPr>
              <a:t>1014</a:t>
            </a:r>
            <a:endParaRPr lang="en-US" sz="600" dirty="0">
              <a:solidFill>
                <a:srgbClr val="FF0000"/>
              </a:solidFill>
            </a:endParaRPr>
          </a:p>
        </p:txBody>
      </p:sp>
      <p:sp>
        <p:nvSpPr>
          <p:cNvPr id="147" name="TextBox 146"/>
          <p:cNvSpPr txBox="1"/>
          <p:nvPr/>
        </p:nvSpPr>
        <p:spPr>
          <a:xfrm>
            <a:off x="5510406" y="2996516"/>
            <a:ext cx="300082" cy="184666"/>
          </a:xfrm>
          <a:prstGeom prst="rect">
            <a:avLst/>
          </a:prstGeom>
          <a:noFill/>
        </p:spPr>
        <p:txBody>
          <a:bodyPr wrap="none" rtlCol="0">
            <a:spAutoFit/>
          </a:bodyPr>
          <a:lstStyle/>
          <a:p>
            <a:r>
              <a:rPr lang="en-US" sz="600" dirty="0" smtClean="0">
                <a:solidFill>
                  <a:srgbClr val="FF0000"/>
                </a:solidFill>
              </a:rPr>
              <a:t>750</a:t>
            </a:r>
            <a:endParaRPr lang="en-US" sz="600" dirty="0">
              <a:solidFill>
                <a:srgbClr val="FF0000"/>
              </a:solidFill>
            </a:endParaRPr>
          </a:p>
        </p:txBody>
      </p:sp>
      <p:sp>
        <p:nvSpPr>
          <p:cNvPr id="150" name="TextBox 149"/>
          <p:cNvSpPr txBox="1"/>
          <p:nvPr/>
        </p:nvSpPr>
        <p:spPr>
          <a:xfrm>
            <a:off x="5233511" y="3013262"/>
            <a:ext cx="300082" cy="184666"/>
          </a:xfrm>
          <a:prstGeom prst="rect">
            <a:avLst/>
          </a:prstGeom>
          <a:noFill/>
        </p:spPr>
        <p:txBody>
          <a:bodyPr wrap="none" rtlCol="0">
            <a:spAutoFit/>
          </a:bodyPr>
          <a:lstStyle/>
          <a:p>
            <a:r>
              <a:rPr lang="en-US" sz="600" dirty="0" smtClean="0">
                <a:solidFill>
                  <a:srgbClr val="FF0000"/>
                </a:solidFill>
              </a:rPr>
              <a:t>260</a:t>
            </a:r>
            <a:endParaRPr lang="en-US" sz="600" dirty="0">
              <a:solidFill>
                <a:srgbClr val="FF0000"/>
              </a:solidFill>
            </a:endParaRPr>
          </a:p>
        </p:txBody>
      </p:sp>
      <p:cxnSp>
        <p:nvCxnSpPr>
          <p:cNvPr id="152" name="Straight Arrow Connector 151"/>
          <p:cNvCxnSpPr/>
          <p:nvPr/>
        </p:nvCxnSpPr>
        <p:spPr>
          <a:xfrm flipV="1">
            <a:off x="5267360" y="3170637"/>
            <a:ext cx="222151" cy="3416"/>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155" name="TextBox 154"/>
          <p:cNvSpPr txBox="1"/>
          <p:nvPr/>
        </p:nvSpPr>
        <p:spPr>
          <a:xfrm>
            <a:off x="6466473" y="4241664"/>
            <a:ext cx="338554" cy="184666"/>
          </a:xfrm>
          <a:prstGeom prst="rect">
            <a:avLst/>
          </a:prstGeom>
          <a:noFill/>
        </p:spPr>
        <p:txBody>
          <a:bodyPr wrap="none" rtlCol="0">
            <a:spAutoFit/>
          </a:bodyPr>
          <a:lstStyle/>
          <a:p>
            <a:r>
              <a:rPr lang="en-US" sz="600" dirty="0" smtClean="0">
                <a:solidFill>
                  <a:srgbClr val="FF0000"/>
                </a:solidFill>
              </a:rPr>
              <a:t>5096</a:t>
            </a:r>
            <a:endParaRPr lang="en-US" sz="600" dirty="0">
              <a:solidFill>
                <a:srgbClr val="FF0000"/>
              </a:solidFill>
            </a:endParaRPr>
          </a:p>
        </p:txBody>
      </p:sp>
      <p:sp>
        <p:nvSpPr>
          <p:cNvPr id="156" name="TextBox 155"/>
          <p:cNvSpPr txBox="1"/>
          <p:nvPr/>
        </p:nvSpPr>
        <p:spPr>
          <a:xfrm>
            <a:off x="7106418" y="4525807"/>
            <a:ext cx="338554" cy="184666"/>
          </a:xfrm>
          <a:prstGeom prst="rect">
            <a:avLst/>
          </a:prstGeom>
          <a:noFill/>
        </p:spPr>
        <p:txBody>
          <a:bodyPr wrap="none" rtlCol="0">
            <a:spAutoFit/>
          </a:bodyPr>
          <a:lstStyle/>
          <a:p>
            <a:r>
              <a:rPr lang="en-US" sz="600" dirty="0" smtClean="0">
                <a:solidFill>
                  <a:srgbClr val="FF0000"/>
                </a:solidFill>
              </a:rPr>
              <a:t>3082</a:t>
            </a:r>
            <a:endParaRPr lang="en-US" sz="600" dirty="0">
              <a:solidFill>
                <a:srgbClr val="FF0000"/>
              </a:solidFill>
            </a:endParaRPr>
          </a:p>
        </p:txBody>
      </p:sp>
      <p:sp>
        <p:nvSpPr>
          <p:cNvPr id="157" name="TextBox 156"/>
          <p:cNvSpPr txBox="1"/>
          <p:nvPr/>
        </p:nvSpPr>
        <p:spPr>
          <a:xfrm>
            <a:off x="5991198" y="4525688"/>
            <a:ext cx="338554" cy="184666"/>
          </a:xfrm>
          <a:prstGeom prst="rect">
            <a:avLst/>
          </a:prstGeom>
          <a:noFill/>
        </p:spPr>
        <p:txBody>
          <a:bodyPr wrap="none" rtlCol="0">
            <a:spAutoFit/>
          </a:bodyPr>
          <a:lstStyle/>
          <a:p>
            <a:r>
              <a:rPr lang="en-US" sz="600" dirty="0" smtClean="0">
                <a:solidFill>
                  <a:srgbClr val="FF0000"/>
                </a:solidFill>
              </a:rPr>
              <a:t>1014</a:t>
            </a:r>
            <a:endParaRPr lang="en-US" sz="600" dirty="0">
              <a:solidFill>
                <a:srgbClr val="FF0000"/>
              </a:solidFill>
            </a:endParaRPr>
          </a:p>
        </p:txBody>
      </p:sp>
      <p:sp>
        <p:nvSpPr>
          <p:cNvPr id="158" name="TextBox 157"/>
          <p:cNvSpPr txBox="1"/>
          <p:nvPr/>
        </p:nvSpPr>
        <p:spPr>
          <a:xfrm>
            <a:off x="5423935" y="4537189"/>
            <a:ext cx="338554" cy="184666"/>
          </a:xfrm>
          <a:prstGeom prst="rect">
            <a:avLst/>
          </a:prstGeom>
          <a:noFill/>
        </p:spPr>
        <p:txBody>
          <a:bodyPr wrap="none" rtlCol="0">
            <a:spAutoFit/>
          </a:bodyPr>
          <a:lstStyle/>
          <a:p>
            <a:r>
              <a:rPr lang="en-US" sz="600" dirty="0" smtClean="0">
                <a:solidFill>
                  <a:srgbClr val="FF0000"/>
                </a:solidFill>
              </a:rPr>
              <a:t>1000</a:t>
            </a:r>
            <a:endParaRPr lang="en-US" sz="600" dirty="0">
              <a:solidFill>
                <a:srgbClr val="FF0000"/>
              </a:solidFill>
            </a:endParaRPr>
          </a:p>
        </p:txBody>
      </p:sp>
      <p:sp>
        <p:nvSpPr>
          <p:cNvPr id="159" name="TextBox 158"/>
          <p:cNvSpPr txBox="1"/>
          <p:nvPr/>
        </p:nvSpPr>
        <p:spPr>
          <a:xfrm>
            <a:off x="6467124" y="5860886"/>
            <a:ext cx="338554" cy="184666"/>
          </a:xfrm>
          <a:prstGeom prst="rect">
            <a:avLst/>
          </a:prstGeom>
          <a:noFill/>
        </p:spPr>
        <p:txBody>
          <a:bodyPr wrap="none" rtlCol="0">
            <a:spAutoFit/>
          </a:bodyPr>
          <a:lstStyle/>
          <a:p>
            <a:r>
              <a:rPr lang="en-US" sz="600" dirty="0" smtClean="0">
                <a:solidFill>
                  <a:srgbClr val="FF0000"/>
                </a:solidFill>
              </a:rPr>
              <a:t>5076</a:t>
            </a:r>
            <a:endParaRPr lang="en-US" sz="600" dirty="0">
              <a:solidFill>
                <a:srgbClr val="FF0000"/>
              </a:solidFill>
            </a:endParaRPr>
          </a:p>
        </p:txBody>
      </p:sp>
      <p:cxnSp>
        <p:nvCxnSpPr>
          <p:cNvPr id="160" name="Straight Arrow Connector 159"/>
          <p:cNvCxnSpPr/>
          <p:nvPr/>
        </p:nvCxnSpPr>
        <p:spPr>
          <a:xfrm flipH="1">
            <a:off x="5264407" y="6028741"/>
            <a:ext cx="207910"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cxnSp>
        <p:nvCxnSpPr>
          <p:cNvPr id="162" name="Straight Arrow Connector 161"/>
          <p:cNvCxnSpPr/>
          <p:nvPr/>
        </p:nvCxnSpPr>
        <p:spPr>
          <a:xfrm flipH="1">
            <a:off x="7859048" y="6028741"/>
            <a:ext cx="161375"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165" name="TextBox 164"/>
          <p:cNvSpPr txBox="1"/>
          <p:nvPr/>
        </p:nvSpPr>
        <p:spPr>
          <a:xfrm>
            <a:off x="5244477" y="5827329"/>
            <a:ext cx="300082" cy="184666"/>
          </a:xfrm>
          <a:prstGeom prst="rect">
            <a:avLst/>
          </a:prstGeom>
          <a:noFill/>
        </p:spPr>
        <p:txBody>
          <a:bodyPr wrap="none" rtlCol="0">
            <a:spAutoFit/>
          </a:bodyPr>
          <a:lstStyle/>
          <a:p>
            <a:r>
              <a:rPr lang="en-US" sz="600" dirty="0" smtClean="0">
                <a:solidFill>
                  <a:srgbClr val="FF0000"/>
                </a:solidFill>
              </a:rPr>
              <a:t>260</a:t>
            </a:r>
            <a:endParaRPr lang="en-US" sz="600" dirty="0">
              <a:solidFill>
                <a:srgbClr val="FF0000"/>
              </a:solidFill>
            </a:endParaRPr>
          </a:p>
        </p:txBody>
      </p:sp>
      <p:sp>
        <p:nvSpPr>
          <p:cNvPr id="166" name="TextBox 165"/>
          <p:cNvSpPr txBox="1"/>
          <p:nvPr/>
        </p:nvSpPr>
        <p:spPr>
          <a:xfrm>
            <a:off x="7800485" y="5844074"/>
            <a:ext cx="300082" cy="184666"/>
          </a:xfrm>
          <a:prstGeom prst="rect">
            <a:avLst/>
          </a:prstGeom>
          <a:noFill/>
        </p:spPr>
        <p:txBody>
          <a:bodyPr wrap="none" rtlCol="0">
            <a:spAutoFit/>
          </a:bodyPr>
          <a:lstStyle/>
          <a:p>
            <a:r>
              <a:rPr lang="en-US" sz="600" smtClean="0">
                <a:solidFill>
                  <a:srgbClr val="FF0000"/>
                </a:solidFill>
              </a:rPr>
              <a:t>260</a:t>
            </a:r>
            <a:endParaRPr lang="en-US" sz="600" dirty="0">
              <a:solidFill>
                <a:srgbClr val="FF0000"/>
              </a:solidFill>
            </a:endParaRPr>
          </a:p>
        </p:txBody>
      </p:sp>
      <p:sp>
        <p:nvSpPr>
          <p:cNvPr id="167" name="TextBox 166"/>
          <p:cNvSpPr txBox="1"/>
          <p:nvPr/>
        </p:nvSpPr>
        <p:spPr>
          <a:xfrm>
            <a:off x="6455053" y="5474214"/>
            <a:ext cx="338554" cy="184666"/>
          </a:xfrm>
          <a:prstGeom prst="rect">
            <a:avLst/>
          </a:prstGeom>
          <a:noFill/>
        </p:spPr>
        <p:txBody>
          <a:bodyPr wrap="none" rtlCol="0">
            <a:spAutoFit/>
          </a:bodyPr>
          <a:lstStyle/>
          <a:p>
            <a:r>
              <a:rPr lang="en-US" sz="600" dirty="0" smtClean="0">
                <a:solidFill>
                  <a:srgbClr val="FF0000"/>
                </a:solidFill>
              </a:rPr>
              <a:t>5096</a:t>
            </a:r>
            <a:endParaRPr lang="en-US" sz="600" dirty="0">
              <a:solidFill>
                <a:srgbClr val="FF0000"/>
              </a:solidFill>
            </a:endParaRPr>
          </a:p>
        </p:txBody>
      </p:sp>
      <p:sp>
        <p:nvSpPr>
          <p:cNvPr id="168" name="TextBox 167"/>
          <p:cNvSpPr txBox="1"/>
          <p:nvPr/>
        </p:nvSpPr>
        <p:spPr>
          <a:xfrm rot="16200000">
            <a:off x="3109350" y="1231340"/>
            <a:ext cx="300082" cy="184666"/>
          </a:xfrm>
          <a:prstGeom prst="rect">
            <a:avLst/>
          </a:prstGeom>
          <a:noFill/>
        </p:spPr>
        <p:txBody>
          <a:bodyPr wrap="none" rtlCol="0">
            <a:spAutoFit/>
          </a:bodyPr>
          <a:lstStyle/>
          <a:p>
            <a:r>
              <a:rPr lang="ru-RU" sz="600" dirty="0" smtClean="0">
                <a:solidFill>
                  <a:srgbClr val="FF0000"/>
                </a:solidFill>
              </a:rPr>
              <a:t>510</a:t>
            </a:r>
            <a:endParaRPr lang="en-US" sz="600" dirty="0">
              <a:solidFill>
                <a:srgbClr val="FF0000"/>
              </a:solidFill>
            </a:endParaRPr>
          </a:p>
        </p:txBody>
      </p:sp>
      <p:sp>
        <p:nvSpPr>
          <p:cNvPr id="170" name="TextBox 169"/>
          <p:cNvSpPr txBox="1"/>
          <p:nvPr/>
        </p:nvSpPr>
        <p:spPr>
          <a:xfrm rot="16200000">
            <a:off x="3061040" y="1721610"/>
            <a:ext cx="367571" cy="184666"/>
          </a:xfrm>
          <a:prstGeom prst="rect">
            <a:avLst/>
          </a:prstGeom>
          <a:noFill/>
        </p:spPr>
        <p:txBody>
          <a:bodyPr wrap="square" rtlCol="0">
            <a:spAutoFit/>
          </a:bodyPr>
          <a:lstStyle/>
          <a:p>
            <a:r>
              <a:rPr lang="en-US" sz="600" dirty="0" smtClean="0">
                <a:solidFill>
                  <a:srgbClr val="FF0000"/>
                </a:solidFill>
              </a:rPr>
              <a:t>1000</a:t>
            </a:r>
            <a:endParaRPr lang="en-US" sz="600" dirty="0">
              <a:solidFill>
                <a:srgbClr val="FF0000"/>
              </a:solidFill>
            </a:endParaRPr>
          </a:p>
        </p:txBody>
      </p:sp>
      <p:sp>
        <p:nvSpPr>
          <p:cNvPr id="171" name="TextBox 170"/>
          <p:cNvSpPr txBox="1"/>
          <p:nvPr/>
        </p:nvSpPr>
        <p:spPr>
          <a:xfrm rot="16200000">
            <a:off x="3077484" y="2465642"/>
            <a:ext cx="338554" cy="184666"/>
          </a:xfrm>
          <a:prstGeom prst="rect">
            <a:avLst/>
          </a:prstGeom>
          <a:noFill/>
        </p:spPr>
        <p:txBody>
          <a:bodyPr wrap="none" rtlCol="0">
            <a:spAutoFit/>
          </a:bodyPr>
          <a:lstStyle/>
          <a:p>
            <a:r>
              <a:rPr lang="ru-RU" sz="600" dirty="0" smtClean="0">
                <a:solidFill>
                  <a:srgbClr val="FF0000"/>
                </a:solidFill>
              </a:rPr>
              <a:t>1780</a:t>
            </a:r>
            <a:endParaRPr lang="en-US" sz="600" dirty="0">
              <a:solidFill>
                <a:srgbClr val="FF0000"/>
              </a:solidFill>
            </a:endParaRPr>
          </a:p>
        </p:txBody>
      </p:sp>
      <p:sp>
        <p:nvSpPr>
          <p:cNvPr id="172" name="TextBox 171"/>
          <p:cNvSpPr txBox="1"/>
          <p:nvPr/>
        </p:nvSpPr>
        <p:spPr>
          <a:xfrm rot="16200000">
            <a:off x="3064662" y="3041028"/>
            <a:ext cx="338554" cy="184666"/>
          </a:xfrm>
          <a:prstGeom prst="rect">
            <a:avLst/>
          </a:prstGeom>
          <a:noFill/>
        </p:spPr>
        <p:txBody>
          <a:bodyPr wrap="none" rtlCol="0">
            <a:spAutoFit/>
          </a:bodyPr>
          <a:lstStyle/>
          <a:p>
            <a:r>
              <a:rPr lang="ru-RU" sz="600" dirty="0" smtClean="0">
                <a:solidFill>
                  <a:srgbClr val="FF0000"/>
                </a:solidFill>
              </a:rPr>
              <a:t>1140</a:t>
            </a:r>
            <a:endParaRPr lang="en-US" sz="600" dirty="0">
              <a:solidFill>
                <a:srgbClr val="FF0000"/>
              </a:solidFill>
            </a:endParaRPr>
          </a:p>
        </p:txBody>
      </p:sp>
      <p:sp>
        <p:nvSpPr>
          <p:cNvPr id="173" name="TextBox 172"/>
          <p:cNvSpPr txBox="1"/>
          <p:nvPr/>
        </p:nvSpPr>
        <p:spPr>
          <a:xfrm rot="5400000">
            <a:off x="5329991" y="1782941"/>
            <a:ext cx="569101" cy="184666"/>
          </a:xfrm>
          <a:prstGeom prst="rect">
            <a:avLst/>
          </a:prstGeom>
          <a:noFill/>
        </p:spPr>
        <p:txBody>
          <a:bodyPr wrap="square" rtlCol="0">
            <a:spAutoFit/>
          </a:bodyPr>
          <a:lstStyle/>
          <a:p>
            <a:r>
              <a:rPr lang="en-US" sz="600" dirty="0" smtClean="0">
                <a:solidFill>
                  <a:srgbClr val="FF0000"/>
                </a:solidFill>
              </a:rPr>
              <a:t>2050</a:t>
            </a:r>
            <a:endParaRPr lang="en-US" sz="600" dirty="0">
              <a:solidFill>
                <a:srgbClr val="FF0000"/>
              </a:solidFill>
            </a:endParaRPr>
          </a:p>
        </p:txBody>
      </p:sp>
      <p:sp>
        <p:nvSpPr>
          <p:cNvPr id="176" name="TextBox 175"/>
          <p:cNvSpPr txBox="1"/>
          <p:nvPr/>
        </p:nvSpPr>
        <p:spPr>
          <a:xfrm rot="5569714">
            <a:off x="5330821" y="2605229"/>
            <a:ext cx="569101" cy="184666"/>
          </a:xfrm>
          <a:prstGeom prst="rect">
            <a:avLst/>
          </a:prstGeom>
          <a:noFill/>
        </p:spPr>
        <p:txBody>
          <a:bodyPr wrap="square" rtlCol="0">
            <a:spAutoFit/>
          </a:bodyPr>
          <a:lstStyle/>
          <a:p>
            <a:r>
              <a:rPr lang="en-US" sz="600" dirty="0" smtClean="0">
                <a:solidFill>
                  <a:srgbClr val="FF0000"/>
                </a:solidFill>
              </a:rPr>
              <a:t>1014</a:t>
            </a:r>
            <a:endParaRPr lang="en-US" sz="600" dirty="0">
              <a:solidFill>
                <a:srgbClr val="FF0000"/>
              </a:solidFill>
            </a:endParaRPr>
          </a:p>
        </p:txBody>
      </p:sp>
      <p:sp>
        <p:nvSpPr>
          <p:cNvPr id="177" name="TextBox 176"/>
          <p:cNvSpPr txBox="1"/>
          <p:nvPr/>
        </p:nvSpPr>
        <p:spPr>
          <a:xfrm rot="5400000">
            <a:off x="4326941" y="2947630"/>
            <a:ext cx="350233" cy="184666"/>
          </a:xfrm>
          <a:prstGeom prst="rect">
            <a:avLst/>
          </a:prstGeom>
          <a:noFill/>
        </p:spPr>
        <p:txBody>
          <a:bodyPr wrap="square" rtlCol="0">
            <a:spAutoFit/>
          </a:bodyPr>
          <a:lstStyle/>
          <a:p>
            <a:r>
              <a:rPr lang="en-US" sz="600" smtClean="0">
                <a:solidFill>
                  <a:srgbClr val="FF0000"/>
                </a:solidFill>
              </a:rPr>
              <a:t>1014</a:t>
            </a:r>
            <a:endParaRPr lang="en-US" sz="600" dirty="0">
              <a:solidFill>
                <a:srgbClr val="FF0000"/>
              </a:solidFill>
            </a:endParaRPr>
          </a:p>
        </p:txBody>
      </p:sp>
      <p:sp>
        <p:nvSpPr>
          <p:cNvPr id="178" name="TextBox 177"/>
          <p:cNvSpPr txBox="1"/>
          <p:nvPr/>
        </p:nvSpPr>
        <p:spPr>
          <a:xfrm rot="16200000">
            <a:off x="4641208" y="3343625"/>
            <a:ext cx="404770" cy="184666"/>
          </a:xfrm>
          <a:prstGeom prst="rect">
            <a:avLst/>
          </a:prstGeom>
          <a:noFill/>
        </p:spPr>
        <p:txBody>
          <a:bodyPr wrap="square" rtlCol="0">
            <a:spAutoFit/>
          </a:bodyPr>
          <a:lstStyle/>
          <a:p>
            <a:r>
              <a:rPr lang="en-US" sz="600" dirty="0" smtClean="0">
                <a:solidFill>
                  <a:srgbClr val="FF0000"/>
                </a:solidFill>
              </a:rPr>
              <a:t>150</a:t>
            </a:r>
            <a:endParaRPr lang="en-US" sz="600" dirty="0">
              <a:solidFill>
                <a:srgbClr val="FF0000"/>
              </a:solidFill>
            </a:endParaRPr>
          </a:p>
        </p:txBody>
      </p:sp>
      <p:cxnSp>
        <p:nvCxnSpPr>
          <p:cNvPr id="180" name="Straight Arrow Connector 179"/>
          <p:cNvCxnSpPr/>
          <p:nvPr/>
        </p:nvCxnSpPr>
        <p:spPr>
          <a:xfrm flipV="1">
            <a:off x="4751260" y="3399602"/>
            <a:ext cx="0" cy="238741"/>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181" name="TextBox 180"/>
          <p:cNvSpPr txBox="1"/>
          <p:nvPr/>
        </p:nvSpPr>
        <p:spPr>
          <a:xfrm rot="16200000">
            <a:off x="4457024" y="3361707"/>
            <a:ext cx="404770" cy="184666"/>
          </a:xfrm>
          <a:prstGeom prst="rect">
            <a:avLst/>
          </a:prstGeom>
          <a:noFill/>
        </p:spPr>
        <p:txBody>
          <a:bodyPr wrap="square" rtlCol="0">
            <a:spAutoFit/>
          </a:bodyPr>
          <a:lstStyle/>
          <a:p>
            <a:r>
              <a:rPr lang="en-US" sz="600" dirty="0" smtClean="0">
                <a:solidFill>
                  <a:srgbClr val="FF0000"/>
                </a:solidFill>
              </a:rPr>
              <a:t>300</a:t>
            </a:r>
            <a:endParaRPr lang="en-US" sz="600" dirty="0">
              <a:solidFill>
                <a:srgbClr val="FF0000"/>
              </a:solidFill>
            </a:endParaRPr>
          </a:p>
        </p:txBody>
      </p:sp>
      <p:cxnSp>
        <p:nvCxnSpPr>
          <p:cNvPr id="186" name="Straight Connector 185"/>
          <p:cNvCxnSpPr/>
          <p:nvPr/>
        </p:nvCxnSpPr>
        <p:spPr>
          <a:xfrm flipH="1">
            <a:off x="4766108" y="3582307"/>
            <a:ext cx="489157" cy="722"/>
          </a:xfrm>
          <a:prstGeom prst="line">
            <a:avLst/>
          </a:prstGeom>
          <a:ln w="15875"/>
        </p:spPr>
        <p:style>
          <a:lnRef idx="1">
            <a:schemeClr val="accent2"/>
          </a:lnRef>
          <a:fillRef idx="0">
            <a:schemeClr val="accent2"/>
          </a:fillRef>
          <a:effectRef idx="0">
            <a:schemeClr val="accent2"/>
          </a:effectRef>
          <a:fontRef idx="minor">
            <a:schemeClr val="tx1"/>
          </a:fontRef>
        </p:style>
      </p:cxnSp>
      <p:sp>
        <p:nvSpPr>
          <p:cNvPr id="189" name="TextBox 188"/>
          <p:cNvSpPr txBox="1"/>
          <p:nvPr/>
        </p:nvSpPr>
        <p:spPr>
          <a:xfrm rot="16200000">
            <a:off x="4711993" y="4406771"/>
            <a:ext cx="404770" cy="184666"/>
          </a:xfrm>
          <a:prstGeom prst="rect">
            <a:avLst/>
          </a:prstGeom>
          <a:noFill/>
        </p:spPr>
        <p:txBody>
          <a:bodyPr wrap="square" rtlCol="0">
            <a:spAutoFit/>
          </a:bodyPr>
          <a:lstStyle/>
          <a:p>
            <a:r>
              <a:rPr lang="en-US" sz="600" dirty="0" smtClean="0">
                <a:solidFill>
                  <a:srgbClr val="FF0000"/>
                </a:solidFill>
              </a:rPr>
              <a:t>1460</a:t>
            </a:r>
            <a:endParaRPr lang="en-US" sz="600" dirty="0">
              <a:solidFill>
                <a:srgbClr val="FF0000"/>
              </a:solidFill>
            </a:endParaRPr>
          </a:p>
        </p:txBody>
      </p:sp>
      <p:sp>
        <p:nvSpPr>
          <p:cNvPr id="190" name="TextBox 189"/>
          <p:cNvSpPr txBox="1"/>
          <p:nvPr/>
        </p:nvSpPr>
        <p:spPr>
          <a:xfrm rot="5400000">
            <a:off x="8154994" y="6206594"/>
            <a:ext cx="404770" cy="184666"/>
          </a:xfrm>
          <a:prstGeom prst="rect">
            <a:avLst/>
          </a:prstGeom>
          <a:noFill/>
        </p:spPr>
        <p:txBody>
          <a:bodyPr wrap="square" rtlCol="0">
            <a:spAutoFit/>
          </a:bodyPr>
          <a:lstStyle/>
          <a:p>
            <a:r>
              <a:rPr lang="en-US" sz="600" dirty="0" smtClean="0">
                <a:solidFill>
                  <a:srgbClr val="FF0000"/>
                </a:solidFill>
              </a:rPr>
              <a:t>140</a:t>
            </a:r>
            <a:endParaRPr lang="en-US" sz="600" dirty="0">
              <a:solidFill>
                <a:srgbClr val="FF0000"/>
              </a:solidFill>
            </a:endParaRPr>
          </a:p>
        </p:txBody>
      </p:sp>
      <p:sp>
        <p:nvSpPr>
          <p:cNvPr id="192" name="TextBox 191"/>
          <p:cNvSpPr txBox="1"/>
          <p:nvPr/>
        </p:nvSpPr>
        <p:spPr>
          <a:xfrm rot="5400000">
            <a:off x="8116147" y="5650932"/>
            <a:ext cx="439046" cy="184666"/>
          </a:xfrm>
          <a:prstGeom prst="rect">
            <a:avLst/>
          </a:prstGeom>
          <a:noFill/>
        </p:spPr>
        <p:txBody>
          <a:bodyPr wrap="square" rtlCol="0">
            <a:spAutoFit/>
          </a:bodyPr>
          <a:lstStyle/>
          <a:p>
            <a:r>
              <a:rPr lang="en-US" sz="600" dirty="0" smtClean="0">
                <a:solidFill>
                  <a:srgbClr val="FF0000"/>
                </a:solidFill>
              </a:rPr>
              <a:t>1020</a:t>
            </a:r>
            <a:endParaRPr lang="en-US" sz="600" dirty="0">
              <a:solidFill>
                <a:srgbClr val="FF0000"/>
              </a:solidFill>
            </a:endParaRPr>
          </a:p>
        </p:txBody>
      </p:sp>
      <p:sp>
        <p:nvSpPr>
          <p:cNvPr id="193" name="TextBox 192"/>
          <p:cNvSpPr txBox="1"/>
          <p:nvPr/>
        </p:nvSpPr>
        <p:spPr>
          <a:xfrm rot="5400000">
            <a:off x="8109531" y="5049683"/>
            <a:ext cx="404770" cy="184666"/>
          </a:xfrm>
          <a:prstGeom prst="rect">
            <a:avLst/>
          </a:prstGeom>
          <a:noFill/>
        </p:spPr>
        <p:txBody>
          <a:bodyPr wrap="square" rtlCol="0">
            <a:spAutoFit/>
          </a:bodyPr>
          <a:lstStyle/>
          <a:p>
            <a:r>
              <a:rPr lang="en-US" sz="600" dirty="0" smtClean="0">
                <a:solidFill>
                  <a:srgbClr val="FF0000"/>
                </a:solidFill>
              </a:rPr>
              <a:t>1570</a:t>
            </a:r>
            <a:endParaRPr lang="en-US" sz="600" dirty="0">
              <a:solidFill>
                <a:srgbClr val="FF0000"/>
              </a:solidFill>
            </a:endParaRPr>
          </a:p>
        </p:txBody>
      </p:sp>
      <p:sp>
        <p:nvSpPr>
          <p:cNvPr id="194" name="TextBox 193"/>
          <p:cNvSpPr txBox="1"/>
          <p:nvPr/>
        </p:nvSpPr>
        <p:spPr>
          <a:xfrm rot="16200000">
            <a:off x="6810021" y="5662811"/>
            <a:ext cx="404770" cy="184666"/>
          </a:xfrm>
          <a:prstGeom prst="rect">
            <a:avLst/>
          </a:prstGeom>
          <a:noFill/>
        </p:spPr>
        <p:txBody>
          <a:bodyPr wrap="square" rtlCol="0">
            <a:spAutoFit/>
          </a:bodyPr>
          <a:lstStyle/>
          <a:p>
            <a:r>
              <a:rPr lang="en-US" sz="600" smtClean="0">
                <a:solidFill>
                  <a:srgbClr val="FF0000"/>
                </a:solidFill>
              </a:rPr>
              <a:t>2730</a:t>
            </a:r>
            <a:endParaRPr lang="en-US" sz="600" dirty="0">
              <a:solidFill>
                <a:srgbClr val="FF0000"/>
              </a:solidFill>
            </a:endParaRPr>
          </a:p>
        </p:txBody>
      </p:sp>
      <p:sp>
        <p:nvSpPr>
          <p:cNvPr id="195" name="TextBox 194"/>
          <p:cNvSpPr txBox="1"/>
          <p:nvPr/>
        </p:nvSpPr>
        <p:spPr>
          <a:xfrm rot="16200000">
            <a:off x="6811700" y="3754134"/>
            <a:ext cx="404770" cy="184666"/>
          </a:xfrm>
          <a:prstGeom prst="rect">
            <a:avLst/>
          </a:prstGeom>
          <a:noFill/>
        </p:spPr>
        <p:txBody>
          <a:bodyPr wrap="square" rtlCol="0">
            <a:spAutoFit/>
          </a:bodyPr>
          <a:lstStyle/>
          <a:p>
            <a:r>
              <a:rPr lang="ru-RU" sz="600" dirty="0" smtClean="0">
                <a:solidFill>
                  <a:srgbClr val="FF0000"/>
                </a:solidFill>
              </a:rPr>
              <a:t>2730</a:t>
            </a:r>
            <a:endParaRPr lang="en-US" sz="600" dirty="0">
              <a:solidFill>
                <a:srgbClr val="FF0000"/>
              </a:solidFill>
            </a:endParaRPr>
          </a:p>
        </p:txBody>
      </p:sp>
      <p:sp>
        <p:nvSpPr>
          <p:cNvPr id="196" name="TextBox 195"/>
          <p:cNvSpPr txBox="1"/>
          <p:nvPr/>
        </p:nvSpPr>
        <p:spPr>
          <a:xfrm rot="5400000">
            <a:off x="8109531" y="4414460"/>
            <a:ext cx="404770" cy="184666"/>
          </a:xfrm>
          <a:prstGeom prst="rect">
            <a:avLst/>
          </a:prstGeom>
          <a:noFill/>
        </p:spPr>
        <p:txBody>
          <a:bodyPr wrap="square" rtlCol="0">
            <a:spAutoFit/>
          </a:bodyPr>
          <a:lstStyle/>
          <a:p>
            <a:r>
              <a:rPr lang="en-US" sz="600" dirty="0" smtClean="0">
                <a:solidFill>
                  <a:srgbClr val="FF0000"/>
                </a:solidFill>
              </a:rPr>
              <a:t>910</a:t>
            </a:r>
            <a:endParaRPr lang="en-US" sz="600" dirty="0">
              <a:solidFill>
                <a:srgbClr val="FF0000"/>
              </a:solidFill>
            </a:endParaRPr>
          </a:p>
        </p:txBody>
      </p:sp>
      <p:sp>
        <p:nvSpPr>
          <p:cNvPr id="197" name="TextBox 196"/>
          <p:cNvSpPr txBox="1"/>
          <p:nvPr/>
        </p:nvSpPr>
        <p:spPr>
          <a:xfrm rot="5400000">
            <a:off x="8142108" y="3716230"/>
            <a:ext cx="404770" cy="184666"/>
          </a:xfrm>
          <a:prstGeom prst="rect">
            <a:avLst/>
          </a:prstGeom>
          <a:noFill/>
        </p:spPr>
        <p:txBody>
          <a:bodyPr wrap="square" rtlCol="0">
            <a:spAutoFit/>
          </a:bodyPr>
          <a:lstStyle/>
          <a:p>
            <a:r>
              <a:rPr lang="en-US" sz="600" dirty="0" smtClean="0">
                <a:solidFill>
                  <a:srgbClr val="FF0000"/>
                </a:solidFill>
              </a:rPr>
              <a:t>1020</a:t>
            </a:r>
            <a:endParaRPr lang="en-US" sz="600" dirty="0">
              <a:solidFill>
                <a:srgbClr val="FF0000"/>
              </a:solidFill>
            </a:endParaRPr>
          </a:p>
        </p:txBody>
      </p:sp>
      <p:sp>
        <p:nvSpPr>
          <p:cNvPr id="198" name="TextBox 197"/>
          <p:cNvSpPr txBox="1"/>
          <p:nvPr/>
        </p:nvSpPr>
        <p:spPr>
          <a:xfrm rot="5400000">
            <a:off x="8160392" y="3330594"/>
            <a:ext cx="346991" cy="184666"/>
          </a:xfrm>
          <a:prstGeom prst="rect">
            <a:avLst/>
          </a:prstGeom>
          <a:noFill/>
        </p:spPr>
        <p:txBody>
          <a:bodyPr wrap="square" rtlCol="0">
            <a:spAutoFit/>
          </a:bodyPr>
          <a:lstStyle/>
          <a:p>
            <a:r>
              <a:rPr lang="en-US" sz="600" smtClean="0">
                <a:solidFill>
                  <a:srgbClr val="FF0000"/>
                </a:solidFill>
              </a:rPr>
              <a:t>140</a:t>
            </a:r>
            <a:endParaRPr lang="en-US" sz="600" dirty="0">
              <a:solidFill>
                <a:srgbClr val="FF0000"/>
              </a:solidFill>
            </a:endParaRPr>
          </a:p>
        </p:txBody>
      </p:sp>
      <p:cxnSp>
        <p:nvCxnSpPr>
          <p:cNvPr id="200" name="Straight Connector 199"/>
          <p:cNvCxnSpPr/>
          <p:nvPr/>
        </p:nvCxnSpPr>
        <p:spPr>
          <a:xfrm flipV="1">
            <a:off x="8013911" y="3245692"/>
            <a:ext cx="721500" cy="575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8735411" y="3244068"/>
            <a:ext cx="850376" cy="0"/>
          </a:xfrm>
          <a:prstGeom prst="line">
            <a:avLst/>
          </a:prstGeom>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8665383" y="2996516"/>
            <a:ext cx="1208985" cy="276999"/>
          </a:xfrm>
          <a:prstGeom prst="rect">
            <a:avLst/>
          </a:prstGeom>
          <a:noFill/>
        </p:spPr>
        <p:txBody>
          <a:bodyPr wrap="none" rtlCol="0">
            <a:spAutoFit/>
          </a:bodyPr>
          <a:lstStyle/>
          <a:p>
            <a:r>
              <a:rPr lang="ru-RU" sz="600" dirty="0" smtClean="0">
                <a:solidFill>
                  <a:srgbClr val="0070C0"/>
                </a:solidFill>
              </a:rPr>
              <a:t>Окно </a:t>
            </a:r>
            <a:r>
              <a:rPr lang="en-CA" sz="600" dirty="0" smtClean="0">
                <a:solidFill>
                  <a:srgbClr val="0070C0"/>
                </a:solidFill>
              </a:rPr>
              <a:t>Window</a:t>
            </a:r>
            <a:r>
              <a:rPr lang="ru-RU" sz="600" dirty="0" smtClean="0">
                <a:solidFill>
                  <a:srgbClr val="0070C0"/>
                </a:solidFill>
              </a:rPr>
              <a:t> 1020 Х 1725</a:t>
            </a:r>
          </a:p>
          <a:p>
            <a:r>
              <a:rPr lang="ru-RU" sz="600" dirty="0" smtClean="0">
                <a:solidFill>
                  <a:srgbClr val="0070C0"/>
                </a:solidFill>
              </a:rPr>
              <a:t>Подоконник </a:t>
            </a:r>
            <a:r>
              <a:rPr lang="en-CA" sz="600" dirty="0" smtClean="0">
                <a:solidFill>
                  <a:srgbClr val="0070C0"/>
                </a:solidFill>
              </a:rPr>
              <a:t>Windowsill </a:t>
            </a:r>
            <a:r>
              <a:rPr lang="ru-RU" sz="600" dirty="0" smtClean="0">
                <a:solidFill>
                  <a:srgbClr val="0070C0"/>
                </a:solidFill>
              </a:rPr>
              <a:t>Н = 925</a:t>
            </a:r>
            <a:endParaRPr lang="en-US" sz="600" dirty="0">
              <a:solidFill>
                <a:srgbClr val="0070C0"/>
              </a:solidFill>
            </a:endParaRPr>
          </a:p>
        </p:txBody>
      </p:sp>
      <p:cxnSp>
        <p:nvCxnSpPr>
          <p:cNvPr id="206" name="Straight Connector 205"/>
          <p:cNvCxnSpPr/>
          <p:nvPr/>
        </p:nvCxnSpPr>
        <p:spPr>
          <a:xfrm flipV="1">
            <a:off x="8033052" y="5195660"/>
            <a:ext cx="721500" cy="575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8754552" y="5195660"/>
            <a:ext cx="850376" cy="0"/>
          </a:xfrm>
          <a:prstGeom prst="line">
            <a:avLst/>
          </a:prstGeom>
        </p:spPr>
        <p:style>
          <a:lnRef idx="1">
            <a:schemeClr val="accent1"/>
          </a:lnRef>
          <a:fillRef idx="0">
            <a:schemeClr val="accent1"/>
          </a:fillRef>
          <a:effectRef idx="0">
            <a:schemeClr val="accent1"/>
          </a:effectRef>
          <a:fontRef idx="minor">
            <a:schemeClr val="tx1"/>
          </a:fontRef>
        </p:style>
      </p:cxnSp>
      <p:sp>
        <p:nvSpPr>
          <p:cNvPr id="208" name="TextBox 207"/>
          <p:cNvSpPr txBox="1"/>
          <p:nvPr/>
        </p:nvSpPr>
        <p:spPr>
          <a:xfrm>
            <a:off x="8775514" y="4953000"/>
            <a:ext cx="1208985" cy="276999"/>
          </a:xfrm>
          <a:prstGeom prst="rect">
            <a:avLst/>
          </a:prstGeom>
          <a:noFill/>
        </p:spPr>
        <p:txBody>
          <a:bodyPr wrap="none" rtlCol="0">
            <a:spAutoFit/>
          </a:bodyPr>
          <a:lstStyle/>
          <a:p>
            <a:r>
              <a:rPr lang="ru-RU" sz="600" dirty="0" smtClean="0">
                <a:solidFill>
                  <a:srgbClr val="0070C0"/>
                </a:solidFill>
              </a:rPr>
              <a:t>Окно </a:t>
            </a:r>
            <a:r>
              <a:rPr lang="en-CA" sz="600" dirty="0" smtClean="0">
                <a:solidFill>
                  <a:srgbClr val="0070C0"/>
                </a:solidFill>
              </a:rPr>
              <a:t>Window</a:t>
            </a:r>
            <a:r>
              <a:rPr lang="ru-RU" sz="600" dirty="0" smtClean="0">
                <a:solidFill>
                  <a:srgbClr val="0070C0"/>
                </a:solidFill>
              </a:rPr>
              <a:t>1020 Х 1725</a:t>
            </a:r>
          </a:p>
          <a:p>
            <a:r>
              <a:rPr lang="ru-RU" sz="600" dirty="0" smtClean="0">
                <a:solidFill>
                  <a:srgbClr val="0070C0"/>
                </a:solidFill>
              </a:rPr>
              <a:t>Подоконник </a:t>
            </a:r>
            <a:r>
              <a:rPr lang="en-CA" sz="600" dirty="0" smtClean="0">
                <a:solidFill>
                  <a:srgbClr val="0070C0"/>
                </a:solidFill>
              </a:rPr>
              <a:t>Windowsill </a:t>
            </a:r>
            <a:r>
              <a:rPr lang="ru-RU" sz="600" dirty="0" smtClean="0">
                <a:solidFill>
                  <a:srgbClr val="0070C0"/>
                </a:solidFill>
              </a:rPr>
              <a:t>Н = 925</a:t>
            </a:r>
            <a:endParaRPr lang="en-US" sz="600" dirty="0">
              <a:solidFill>
                <a:srgbClr val="0070C0"/>
              </a:solidFill>
            </a:endParaRPr>
          </a:p>
        </p:txBody>
      </p:sp>
      <p:sp>
        <p:nvSpPr>
          <p:cNvPr id="209" name="TextBox 208"/>
          <p:cNvSpPr txBox="1"/>
          <p:nvPr/>
        </p:nvSpPr>
        <p:spPr>
          <a:xfrm>
            <a:off x="6654554" y="5224542"/>
            <a:ext cx="1056700" cy="276999"/>
          </a:xfrm>
          <a:prstGeom prst="rect">
            <a:avLst/>
          </a:prstGeom>
          <a:noFill/>
        </p:spPr>
        <p:txBody>
          <a:bodyPr wrap="none" rtlCol="0">
            <a:spAutoFit/>
          </a:bodyPr>
          <a:lstStyle/>
          <a:p>
            <a:r>
              <a:rPr lang="ru-RU" sz="600" dirty="0" smtClean="0">
                <a:solidFill>
                  <a:srgbClr val="0070C0"/>
                </a:solidFill>
              </a:rPr>
              <a:t>Комната площадь </a:t>
            </a:r>
            <a:r>
              <a:rPr lang="en-CA" sz="600" dirty="0" smtClean="0">
                <a:solidFill>
                  <a:srgbClr val="0070C0"/>
                </a:solidFill>
              </a:rPr>
              <a:t>S = 14,7</a:t>
            </a:r>
            <a:endParaRPr lang="ru-RU" sz="600" dirty="0" smtClean="0">
              <a:solidFill>
                <a:srgbClr val="0070C0"/>
              </a:solidFill>
            </a:endParaRPr>
          </a:p>
          <a:p>
            <a:r>
              <a:rPr lang="ru-RU" sz="600" dirty="0" smtClean="0">
                <a:solidFill>
                  <a:srgbClr val="0070C0"/>
                </a:solidFill>
              </a:rPr>
              <a:t>Высота потолков Н</a:t>
            </a:r>
            <a:r>
              <a:rPr lang="en-CA" sz="600" dirty="0" smtClean="0">
                <a:solidFill>
                  <a:srgbClr val="0070C0"/>
                </a:solidFill>
              </a:rPr>
              <a:t>r = 3007</a:t>
            </a:r>
            <a:endParaRPr lang="en-US" sz="600" dirty="0">
              <a:solidFill>
                <a:srgbClr val="0070C0"/>
              </a:solidFill>
            </a:endParaRPr>
          </a:p>
        </p:txBody>
      </p:sp>
      <p:sp>
        <p:nvSpPr>
          <p:cNvPr id="210" name="TextBox 209"/>
          <p:cNvSpPr txBox="1"/>
          <p:nvPr/>
        </p:nvSpPr>
        <p:spPr>
          <a:xfrm>
            <a:off x="6630054" y="3949130"/>
            <a:ext cx="1056700" cy="276999"/>
          </a:xfrm>
          <a:prstGeom prst="rect">
            <a:avLst/>
          </a:prstGeom>
          <a:noFill/>
        </p:spPr>
        <p:txBody>
          <a:bodyPr wrap="none" rtlCol="0">
            <a:spAutoFit/>
          </a:bodyPr>
          <a:lstStyle/>
          <a:p>
            <a:r>
              <a:rPr lang="ru-RU" sz="600" dirty="0" smtClean="0">
                <a:solidFill>
                  <a:srgbClr val="0070C0"/>
                </a:solidFill>
              </a:rPr>
              <a:t>Комната площадь </a:t>
            </a:r>
            <a:r>
              <a:rPr lang="en-CA" sz="600" smtClean="0">
                <a:solidFill>
                  <a:srgbClr val="0070C0"/>
                </a:solidFill>
              </a:rPr>
              <a:t>S = 14,7</a:t>
            </a:r>
            <a:endParaRPr lang="ru-RU" sz="600" dirty="0" smtClean="0">
              <a:solidFill>
                <a:srgbClr val="0070C0"/>
              </a:solidFill>
            </a:endParaRPr>
          </a:p>
          <a:p>
            <a:r>
              <a:rPr lang="ru-RU" sz="600" dirty="0" smtClean="0">
                <a:solidFill>
                  <a:srgbClr val="0070C0"/>
                </a:solidFill>
              </a:rPr>
              <a:t>Высота потолков Н</a:t>
            </a:r>
            <a:r>
              <a:rPr lang="en-CA" sz="600" dirty="0" smtClean="0">
                <a:solidFill>
                  <a:srgbClr val="0070C0"/>
                </a:solidFill>
              </a:rPr>
              <a:t>r = 3007</a:t>
            </a:r>
            <a:endParaRPr lang="en-US" sz="600" dirty="0">
              <a:solidFill>
                <a:srgbClr val="0070C0"/>
              </a:solidFill>
            </a:endParaRPr>
          </a:p>
        </p:txBody>
      </p:sp>
      <p:sp>
        <p:nvSpPr>
          <p:cNvPr id="211" name="TextBox 210"/>
          <p:cNvSpPr txBox="1"/>
          <p:nvPr/>
        </p:nvSpPr>
        <p:spPr>
          <a:xfrm>
            <a:off x="3836622" y="2046635"/>
            <a:ext cx="1056700" cy="276999"/>
          </a:xfrm>
          <a:prstGeom prst="rect">
            <a:avLst/>
          </a:prstGeom>
          <a:noFill/>
        </p:spPr>
        <p:txBody>
          <a:bodyPr wrap="none" rtlCol="0">
            <a:spAutoFit/>
          </a:bodyPr>
          <a:lstStyle/>
          <a:p>
            <a:r>
              <a:rPr lang="ru-RU" sz="600" dirty="0" smtClean="0">
                <a:solidFill>
                  <a:srgbClr val="0070C0"/>
                </a:solidFill>
              </a:rPr>
              <a:t>Комната площадь </a:t>
            </a:r>
            <a:r>
              <a:rPr lang="en-CA" sz="600" dirty="0" smtClean="0">
                <a:solidFill>
                  <a:srgbClr val="0070C0"/>
                </a:solidFill>
              </a:rPr>
              <a:t>S = 16,4</a:t>
            </a:r>
            <a:endParaRPr lang="ru-RU" sz="600" dirty="0" smtClean="0">
              <a:solidFill>
                <a:srgbClr val="0070C0"/>
              </a:solidFill>
            </a:endParaRPr>
          </a:p>
          <a:p>
            <a:r>
              <a:rPr lang="ru-RU" sz="600" dirty="0" smtClean="0">
                <a:solidFill>
                  <a:srgbClr val="0070C0"/>
                </a:solidFill>
              </a:rPr>
              <a:t>Высота потолков Н</a:t>
            </a:r>
            <a:r>
              <a:rPr lang="en-CA" sz="600" dirty="0" smtClean="0">
                <a:solidFill>
                  <a:srgbClr val="0070C0"/>
                </a:solidFill>
              </a:rPr>
              <a:t>r = 2096</a:t>
            </a:r>
            <a:endParaRPr lang="en-US" sz="600" dirty="0">
              <a:solidFill>
                <a:srgbClr val="0070C0"/>
              </a:solidFill>
            </a:endParaRPr>
          </a:p>
        </p:txBody>
      </p:sp>
      <p:cxnSp>
        <p:nvCxnSpPr>
          <p:cNvPr id="212" name="Straight Arrow Connector 211"/>
          <p:cNvCxnSpPr/>
          <p:nvPr/>
        </p:nvCxnSpPr>
        <p:spPr>
          <a:xfrm>
            <a:off x="4675713" y="1214033"/>
            <a:ext cx="0" cy="2137935"/>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214" name="TextBox 213"/>
          <p:cNvSpPr txBox="1"/>
          <p:nvPr/>
        </p:nvSpPr>
        <p:spPr>
          <a:xfrm rot="5400000">
            <a:off x="4502511" y="2456451"/>
            <a:ext cx="470677" cy="184666"/>
          </a:xfrm>
          <a:prstGeom prst="rect">
            <a:avLst/>
          </a:prstGeom>
          <a:noFill/>
        </p:spPr>
        <p:txBody>
          <a:bodyPr wrap="square" rtlCol="0">
            <a:spAutoFit/>
          </a:bodyPr>
          <a:lstStyle/>
          <a:p>
            <a:r>
              <a:rPr lang="en-US" sz="600" dirty="0" smtClean="0">
                <a:solidFill>
                  <a:srgbClr val="FF0000"/>
                </a:solidFill>
              </a:rPr>
              <a:t>4043</a:t>
            </a:r>
            <a:endParaRPr lang="en-US" sz="600" dirty="0">
              <a:solidFill>
                <a:srgbClr val="FF0000"/>
              </a:solidFill>
            </a:endParaRPr>
          </a:p>
        </p:txBody>
      </p:sp>
      <p:cxnSp>
        <p:nvCxnSpPr>
          <p:cNvPr id="215" name="Straight Arrow Connector 214"/>
          <p:cNvCxnSpPr/>
          <p:nvPr/>
        </p:nvCxnSpPr>
        <p:spPr>
          <a:xfrm>
            <a:off x="3544960" y="1854451"/>
            <a:ext cx="1682715" cy="0"/>
          </a:xfrm>
          <a:prstGeom prst="straightConnector1">
            <a:avLst/>
          </a:prstGeom>
          <a:ln>
            <a:headEnd type="triangle"/>
            <a:tailEnd type="triangle"/>
          </a:ln>
        </p:spPr>
        <p:style>
          <a:lnRef idx="1">
            <a:schemeClr val="accent2"/>
          </a:lnRef>
          <a:fillRef idx="0">
            <a:schemeClr val="accent2"/>
          </a:fillRef>
          <a:effectRef idx="0">
            <a:schemeClr val="accent2"/>
          </a:effectRef>
          <a:fontRef idx="minor">
            <a:schemeClr val="tx1"/>
          </a:fontRef>
        </p:style>
      </p:cxnSp>
      <p:sp>
        <p:nvSpPr>
          <p:cNvPr id="218" name="TextBox 217"/>
          <p:cNvSpPr txBox="1"/>
          <p:nvPr/>
        </p:nvSpPr>
        <p:spPr>
          <a:xfrm>
            <a:off x="4141418" y="1665548"/>
            <a:ext cx="425658" cy="184666"/>
          </a:xfrm>
          <a:prstGeom prst="rect">
            <a:avLst/>
          </a:prstGeom>
          <a:noFill/>
        </p:spPr>
        <p:txBody>
          <a:bodyPr wrap="square" rtlCol="0">
            <a:spAutoFit/>
          </a:bodyPr>
          <a:lstStyle/>
          <a:p>
            <a:r>
              <a:rPr lang="en-US" sz="600" smtClean="0">
                <a:solidFill>
                  <a:srgbClr val="FF0000"/>
                </a:solidFill>
              </a:rPr>
              <a:t>4000</a:t>
            </a:r>
            <a:endParaRPr lang="en-US" sz="600" dirty="0">
              <a:solidFill>
                <a:srgbClr val="FF0000"/>
              </a:solidFill>
            </a:endParaRPr>
          </a:p>
        </p:txBody>
      </p:sp>
      <p:sp>
        <p:nvSpPr>
          <p:cNvPr id="219" name="TextBox 218"/>
          <p:cNvSpPr txBox="1"/>
          <p:nvPr/>
        </p:nvSpPr>
        <p:spPr>
          <a:xfrm>
            <a:off x="2086470" y="2597344"/>
            <a:ext cx="918841" cy="184666"/>
          </a:xfrm>
          <a:prstGeom prst="rect">
            <a:avLst/>
          </a:prstGeom>
          <a:noFill/>
        </p:spPr>
        <p:txBody>
          <a:bodyPr wrap="none" rtlCol="0">
            <a:spAutoFit/>
          </a:bodyPr>
          <a:lstStyle/>
          <a:p>
            <a:r>
              <a:rPr lang="ru-RU" sz="600" dirty="0" smtClean="0">
                <a:solidFill>
                  <a:srgbClr val="0070C0"/>
                </a:solidFill>
              </a:rPr>
              <a:t>Дверь</a:t>
            </a:r>
            <a:r>
              <a:rPr lang="en-CA" sz="600" dirty="0" smtClean="0">
                <a:solidFill>
                  <a:srgbClr val="0070C0"/>
                </a:solidFill>
              </a:rPr>
              <a:t> Door</a:t>
            </a:r>
            <a:r>
              <a:rPr lang="ru-RU" sz="600" dirty="0" smtClean="0">
                <a:solidFill>
                  <a:srgbClr val="0070C0"/>
                </a:solidFill>
              </a:rPr>
              <a:t> 2012х1000</a:t>
            </a:r>
          </a:p>
        </p:txBody>
      </p:sp>
      <p:sp>
        <p:nvSpPr>
          <p:cNvPr id="220" name="TextBox 219"/>
          <p:cNvSpPr txBox="1"/>
          <p:nvPr/>
        </p:nvSpPr>
        <p:spPr>
          <a:xfrm>
            <a:off x="5935107" y="1636929"/>
            <a:ext cx="918841" cy="184666"/>
          </a:xfrm>
          <a:prstGeom prst="rect">
            <a:avLst/>
          </a:prstGeom>
          <a:noFill/>
        </p:spPr>
        <p:txBody>
          <a:bodyPr wrap="none" rtlCol="0">
            <a:spAutoFit/>
          </a:bodyPr>
          <a:lstStyle/>
          <a:p>
            <a:r>
              <a:rPr lang="ru-RU" sz="600" dirty="0" smtClean="0">
                <a:solidFill>
                  <a:srgbClr val="0070C0"/>
                </a:solidFill>
              </a:rPr>
              <a:t>Дверь </a:t>
            </a:r>
            <a:r>
              <a:rPr lang="en-CA" sz="600" dirty="0" smtClean="0">
                <a:solidFill>
                  <a:srgbClr val="0070C0"/>
                </a:solidFill>
              </a:rPr>
              <a:t>Door </a:t>
            </a:r>
            <a:r>
              <a:rPr lang="ru-RU" sz="600" dirty="0" smtClean="0">
                <a:solidFill>
                  <a:srgbClr val="0070C0"/>
                </a:solidFill>
              </a:rPr>
              <a:t>2012х1014</a:t>
            </a:r>
          </a:p>
        </p:txBody>
      </p:sp>
      <p:sp>
        <p:nvSpPr>
          <p:cNvPr id="221" name="TextBox 220"/>
          <p:cNvSpPr txBox="1"/>
          <p:nvPr/>
        </p:nvSpPr>
        <p:spPr>
          <a:xfrm>
            <a:off x="6680824" y="2294222"/>
            <a:ext cx="918841" cy="184666"/>
          </a:xfrm>
          <a:prstGeom prst="rect">
            <a:avLst/>
          </a:prstGeom>
          <a:noFill/>
        </p:spPr>
        <p:txBody>
          <a:bodyPr wrap="none" rtlCol="0">
            <a:spAutoFit/>
          </a:bodyPr>
          <a:lstStyle/>
          <a:p>
            <a:r>
              <a:rPr lang="ru-RU" sz="600" dirty="0" smtClean="0">
                <a:solidFill>
                  <a:srgbClr val="0070C0"/>
                </a:solidFill>
              </a:rPr>
              <a:t>Дверь</a:t>
            </a:r>
            <a:r>
              <a:rPr lang="en-CA" sz="600" dirty="0" smtClean="0">
                <a:solidFill>
                  <a:srgbClr val="0070C0"/>
                </a:solidFill>
              </a:rPr>
              <a:t> Door</a:t>
            </a:r>
            <a:r>
              <a:rPr lang="ru-RU" sz="600" dirty="0" smtClean="0">
                <a:solidFill>
                  <a:srgbClr val="0070C0"/>
                </a:solidFill>
              </a:rPr>
              <a:t> 2012х1014</a:t>
            </a:r>
          </a:p>
        </p:txBody>
      </p:sp>
      <p:sp>
        <p:nvSpPr>
          <p:cNvPr id="222" name="TextBox 221"/>
          <p:cNvSpPr txBox="1"/>
          <p:nvPr/>
        </p:nvSpPr>
        <p:spPr>
          <a:xfrm>
            <a:off x="3993397" y="5634597"/>
            <a:ext cx="918841" cy="184666"/>
          </a:xfrm>
          <a:prstGeom prst="rect">
            <a:avLst/>
          </a:prstGeom>
          <a:noFill/>
        </p:spPr>
        <p:txBody>
          <a:bodyPr wrap="none" rtlCol="0">
            <a:spAutoFit/>
          </a:bodyPr>
          <a:lstStyle/>
          <a:p>
            <a:r>
              <a:rPr lang="ru-RU" sz="600" dirty="0" smtClean="0">
                <a:solidFill>
                  <a:srgbClr val="0070C0"/>
                </a:solidFill>
              </a:rPr>
              <a:t>Дверь</a:t>
            </a:r>
            <a:r>
              <a:rPr lang="en-CA" sz="600" dirty="0">
                <a:solidFill>
                  <a:srgbClr val="0070C0"/>
                </a:solidFill>
              </a:rPr>
              <a:t> </a:t>
            </a:r>
            <a:r>
              <a:rPr lang="en-CA" sz="600" dirty="0" smtClean="0">
                <a:solidFill>
                  <a:srgbClr val="0070C0"/>
                </a:solidFill>
              </a:rPr>
              <a:t>Door</a:t>
            </a:r>
            <a:r>
              <a:rPr lang="ru-RU" sz="600" dirty="0" smtClean="0">
                <a:solidFill>
                  <a:srgbClr val="0070C0"/>
                </a:solidFill>
              </a:rPr>
              <a:t> 2012х1014</a:t>
            </a:r>
          </a:p>
        </p:txBody>
      </p:sp>
      <p:cxnSp>
        <p:nvCxnSpPr>
          <p:cNvPr id="223" name="Straight Connector 222"/>
          <p:cNvCxnSpPr/>
          <p:nvPr/>
        </p:nvCxnSpPr>
        <p:spPr>
          <a:xfrm flipH="1">
            <a:off x="4697803" y="4859648"/>
            <a:ext cx="1395034" cy="988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4141418" y="5842144"/>
            <a:ext cx="558142" cy="3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H="1">
            <a:off x="6047695" y="2452780"/>
            <a:ext cx="730589" cy="936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a:off x="6770734" y="2448581"/>
            <a:ext cx="558142" cy="3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flipH="1">
            <a:off x="2707812" y="1832862"/>
            <a:ext cx="730589" cy="936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a:off x="2172476" y="2771724"/>
            <a:ext cx="558142" cy="38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H="1">
            <a:off x="2707812" y="2230438"/>
            <a:ext cx="861202" cy="0"/>
          </a:xfrm>
          <a:prstGeom prst="line">
            <a:avLst/>
          </a:prstGeom>
          <a:ln/>
        </p:spPr>
        <p:style>
          <a:lnRef idx="1">
            <a:schemeClr val="dk1"/>
          </a:lnRef>
          <a:fillRef idx="0">
            <a:schemeClr val="dk1"/>
          </a:fillRef>
          <a:effectRef idx="0">
            <a:schemeClr val="dk1"/>
          </a:effectRef>
          <a:fontRef idx="minor">
            <a:schemeClr val="tx1"/>
          </a:fontRef>
        </p:style>
      </p:cxnSp>
      <p:sp>
        <p:nvSpPr>
          <p:cNvPr id="241" name="Freeform 240"/>
          <p:cNvSpPr/>
          <p:nvPr/>
        </p:nvSpPr>
        <p:spPr>
          <a:xfrm>
            <a:off x="2725783" y="1436914"/>
            <a:ext cx="862148" cy="783772"/>
          </a:xfrm>
          <a:custGeom>
            <a:avLst/>
            <a:gdLst>
              <a:gd name="connsiteX0" fmla="*/ 0 w 862148"/>
              <a:gd name="connsiteY0" fmla="*/ 783772 h 783772"/>
              <a:gd name="connsiteX1" fmla="*/ 209006 w 862148"/>
              <a:gd name="connsiteY1" fmla="*/ 304800 h 783772"/>
              <a:gd name="connsiteX2" fmla="*/ 862148 w 862148"/>
              <a:gd name="connsiteY2" fmla="*/ 0 h 783772"/>
            </a:gdLst>
            <a:ahLst/>
            <a:cxnLst>
              <a:cxn ang="0">
                <a:pos x="connsiteX0" y="connsiteY0"/>
              </a:cxn>
              <a:cxn ang="0">
                <a:pos x="connsiteX1" y="connsiteY1"/>
              </a:cxn>
              <a:cxn ang="0">
                <a:pos x="connsiteX2" y="connsiteY2"/>
              </a:cxn>
            </a:cxnLst>
            <a:rect l="l" t="t" r="r" b="b"/>
            <a:pathLst>
              <a:path w="862148" h="783772">
                <a:moveTo>
                  <a:pt x="0" y="783772"/>
                </a:moveTo>
                <a:cubicBezTo>
                  <a:pt x="32657" y="609600"/>
                  <a:pt x="65315" y="435429"/>
                  <a:pt x="209006" y="304800"/>
                </a:cubicBezTo>
                <a:cubicBezTo>
                  <a:pt x="352697" y="174171"/>
                  <a:pt x="748937" y="21771"/>
                  <a:pt x="862148"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43" name="Straight Connector 242"/>
          <p:cNvCxnSpPr/>
          <p:nvPr/>
        </p:nvCxnSpPr>
        <p:spPr>
          <a:xfrm flipH="1">
            <a:off x="4694391" y="2939034"/>
            <a:ext cx="598303" cy="0"/>
          </a:xfrm>
          <a:prstGeom prst="line">
            <a:avLst/>
          </a:prstGeom>
        </p:spPr>
        <p:style>
          <a:lnRef idx="1">
            <a:schemeClr val="dk1"/>
          </a:lnRef>
          <a:fillRef idx="0">
            <a:schemeClr val="dk1"/>
          </a:fillRef>
          <a:effectRef idx="0">
            <a:schemeClr val="dk1"/>
          </a:effectRef>
          <a:fontRef idx="minor">
            <a:schemeClr val="tx1"/>
          </a:fontRef>
        </p:style>
      </p:cxnSp>
      <p:sp>
        <p:nvSpPr>
          <p:cNvPr id="244" name="Freeform 243"/>
          <p:cNvSpPr/>
          <p:nvPr/>
        </p:nvSpPr>
        <p:spPr>
          <a:xfrm>
            <a:off x="4703618" y="2306782"/>
            <a:ext cx="588818" cy="637309"/>
          </a:xfrm>
          <a:custGeom>
            <a:avLst/>
            <a:gdLst>
              <a:gd name="connsiteX0" fmla="*/ 0 w 588818"/>
              <a:gd name="connsiteY0" fmla="*/ 637309 h 637309"/>
              <a:gd name="connsiteX1" fmla="*/ 207818 w 588818"/>
              <a:gd name="connsiteY1" fmla="*/ 263236 h 637309"/>
              <a:gd name="connsiteX2" fmla="*/ 588818 w 588818"/>
              <a:gd name="connsiteY2" fmla="*/ 0 h 637309"/>
            </a:gdLst>
            <a:ahLst/>
            <a:cxnLst>
              <a:cxn ang="0">
                <a:pos x="connsiteX0" y="connsiteY0"/>
              </a:cxn>
              <a:cxn ang="0">
                <a:pos x="connsiteX1" y="connsiteY1"/>
              </a:cxn>
              <a:cxn ang="0">
                <a:pos x="connsiteX2" y="connsiteY2"/>
              </a:cxn>
            </a:cxnLst>
            <a:rect l="l" t="t" r="r" b="b"/>
            <a:pathLst>
              <a:path w="588818" h="637309">
                <a:moveTo>
                  <a:pt x="0" y="637309"/>
                </a:moveTo>
                <a:cubicBezTo>
                  <a:pt x="54841" y="503381"/>
                  <a:pt x="109682" y="369454"/>
                  <a:pt x="207818" y="263236"/>
                </a:cubicBezTo>
                <a:cubicBezTo>
                  <a:pt x="305954" y="157018"/>
                  <a:pt x="588818" y="0"/>
                  <a:pt x="588818"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6" name="Straight Connector 245"/>
          <p:cNvCxnSpPr/>
          <p:nvPr/>
        </p:nvCxnSpPr>
        <p:spPr>
          <a:xfrm>
            <a:off x="6372059" y="3375753"/>
            <a:ext cx="0" cy="4854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7" name="Freeform 246"/>
          <p:cNvSpPr/>
          <p:nvPr/>
        </p:nvSpPr>
        <p:spPr>
          <a:xfrm>
            <a:off x="5860473" y="3380509"/>
            <a:ext cx="519545" cy="477982"/>
          </a:xfrm>
          <a:custGeom>
            <a:avLst/>
            <a:gdLst>
              <a:gd name="connsiteX0" fmla="*/ 0 w 519545"/>
              <a:gd name="connsiteY0" fmla="*/ 0 h 477982"/>
              <a:gd name="connsiteX1" fmla="*/ 159327 w 519545"/>
              <a:gd name="connsiteY1" fmla="*/ 277091 h 477982"/>
              <a:gd name="connsiteX2" fmla="*/ 519545 w 519545"/>
              <a:gd name="connsiteY2" fmla="*/ 477982 h 477982"/>
            </a:gdLst>
            <a:ahLst/>
            <a:cxnLst>
              <a:cxn ang="0">
                <a:pos x="connsiteX0" y="connsiteY0"/>
              </a:cxn>
              <a:cxn ang="0">
                <a:pos x="connsiteX1" y="connsiteY1"/>
              </a:cxn>
              <a:cxn ang="0">
                <a:pos x="connsiteX2" y="connsiteY2"/>
              </a:cxn>
            </a:cxnLst>
            <a:rect l="l" t="t" r="r" b="b"/>
            <a:pathLst>
              <a:path w="519545" h="477982">
                <a:moveTo>
                  <a:pt x="0" y="0"/>
                </a:moveTo>
                <a:cubicBezTo>
                  <a:pt x="36368" y="98713"/>
                  <a:pt x="72736" y="197427"/>
                  <a:pt x="159327" y="277091"/>
                </a:cubicBezTo>
                <a:cubicBezTo>
                  <a:pt x="245918" y="356755"/>
                  <a:pt x="382731" y="417368"/>
                  <a:pt x="519545" y="477982"/>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247"/>
          <p:cNvSpPr/>
          <p:nvPr/>
        </p:nvSpPr>
        <p:spPr>
          <a:xfrm rot="3952968">
            <a:off x="5997319" y="4307969"/>
            <a:ext cx="310749" cy="656563"/>
          </a:xfrm>
          <a:custGeom>
            <a:avLst/>
            <a:gdLst>
              <a:gd name="connsiteX0" fmla="*/ 0 w 519545"/>
              <a:gd name="connsiteY0" fmla="*/ 0 h 477982"/>
              <a:gd name="connsiteX1" fmla="*/ 159327 w 519545"/>
              <a:gd name="connsiteY1" fmla="*/ 277091 h 477982"/>
              <a:gd name="connsiteX2" fmla="*/ 519545 w 519545"/>
              <a:gd name="connsiteY2" fmla="*/ 477982 h 477982"/>
            </a:gdLst>
            <a:ahLst/>
            <a:cxnLst>
              <a:cxn ang="0">
                <a:pos x="connsiteX0" y="connsiteY0"/>
              </a:cxn>
              <a:cxn ang="0">
                <a:pos x="connsiteX1" y="connsiteY1"/>
              </a:cxn>
              <a:cxn ang="0">
                <a:pos x="connsiteX2" y="connsiteY2"/>
              </a:cxn>
            </a:cxnLst>
            <a:rect l="l" t="t" r="r" b="b"/>
            <a:pathLst>
              <a:path w="519545" h="477982">
                <a:moveTo>
                  <a:pt x="0" y="0"/>
                </a:moveTo>
                <a:cubicBezTo>
                  <a:pt x="36368" y="98713"/>
                  <a:pt x="72736" y="197427"/>
                  <a:pt x="159327" y="277091"/>
                </a:cubicBezTo>
                <a:cubicBezTo>
                  <a:pt x="245918" y="356755"/>
                  <a:pt x="382731" y="417368"/>
                  <a:pt x="519545" y="477982"/>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9" name="Straight Connector 248"/>
          <p:cNvCxnSpPr/>
          <p:nvPr/>
        </p:nvCxnSpPr>
        <p:spPr>
          <a:xfrm>
            <a:off x="6388833" y="4360302"/>
            <a:ext cx="0" cy="4854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5303201" y="1806781"/>
            <a:ext cx="730589" cy="936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6028894" y="1819666"/>
            <a:ext cx="558142" cy="3859"/>
          </a:xfrm>
          <a:prstGeom prst="line">
            <a:avLst/>
          </a:prstGeom>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rot="16200000">
            <a:off x="4772372" y="3011474"/>
            <a:ext cx="350233" cy="184666"/>
          </a:xfrm>
          <a:prstGeom prst="rect">
            <a:avLst/>
          </a:prstGeom>
          <a:noFill/>
        </p:spPr>
        <p:txBody>
          <a:bodyPr wrap="square" rtlCol="0">
            <a:spAutoFit/>
          </a:bodyPr>
          <a:lstStyle/>
          <a:p>
            <a:r>
              <a:rPr lang="ru-RU" sz="600" smtClean="0">
                <a:solidFill>
                  <a:srgbClr val="FF0000"/>
                </a:solidFill>
              </a:rPr>
              <a:t>810</a:t>
            </a:r>
            <a:endParaRPr lang="en-US" sz="600" dirty="0">
              <a:solidFill>
                <a:srgbClr val="FF0000"/>
              </a:solidFill>
            </a:endParaRPr>
          </a:p>
        </p:txBody>
      </p:sp>
      <p:sp>
        <p:nvSpPr>
          <p:cNvPr id="149" name="TextBox 148"/>
          <p:cNvSpPr txBox="1"/>
          <p:nvPr/>
        </p:nvSpPr>
        <p:spPr>
          <a:xfrm>
            <a:off x="1054009" y="1215938"/>
            <a:ext cx="941283" cy="461665"/>
          </a:xfrm>
          <a:prstGeom prst="rect">
            <a:avLst/>
          </a:prstGeom>
          <a:noFill/>
        </p:spPr>
        <p:txBody>
          <a:bodyPr wrap="none" rtlCol="0">
            <a:spAutoFit/>
          </a:bodyPr>
          <a:lstStyle/>
          <a:p>
            <a:r>
              <a:rPr lang="ru-RU" sz="600" dirty="0" smtClean="0">
                <a:solidFill>
                  <a:srgbClr val="0070C0"/>
                </a:solidFill>
              </a:rPr>
              <a:t>1 см= 10мм </a:t>
            </a:r>
          </a:p>
          <a:p>
            <a:r>
              <a:rPr lang="ru-RU" sz="600" dirty="0" smtClean="0">
                <a:solidFill>
                  <a:srgbClr val="0070C0"/>
                </a:solidFill>
              </a:rPr>
              <a:t>все в мм</a:t>
            </a:r>
            <a:endParaRPr lang="en-CA" sz="600" dirty="0" smtClean="0">
              <a:solidFill>
                <a:srgbClr val="0070C0"/>
              </a:solidFill>
            </a:endParaRPr>
          </a:p>
          <a:p>
            <a:r>
              <a:rPr lang="en-CA" sz="600" dirty="0" smtClean="0">
                <a:solidFill>
                  <a:srgbClr val="0070C0"/>
                </a:solidFill>
              </a:rPr>
              <a:t>Hr = High of the ceiling </a:t>
            </a:r>
          </a:p>
          <a:p>
            <a:r>
              <a:rPr lang="en-CA" sz="600" dirty="0" smtClean="0">
                <a:solidFill>
                  <a:srgbClr val="0070C0"/>
                </a:solidFill>
              </a:rPr>
              <a:t>S= Space  Area</a:t>
            </a:r>
            <a:endParaRPr lang="ru-RU" sz="600" dirty="0" smtClean="0">
              <a:solidFill>
                <a:srgbClr val="0070C0"/>
              </a:solidFill>
            </a:endParaRPr>
          </a:p>
        </p:txBody>
      </p:sp>
    </p:spTree>
    <p:extLst>
      <p:ext uri="{BB962C8B-B14F-4D97-AF65-F5344CB8AC3E}">
        <p14:creationId xmlns:p14="http://schemas.microsoft.com/office/powerpoint/2010/main" val="756871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9092" y="454570"/>
            <a:ext cx="6774271" cy="6051175"/>
          </a:xfrm>
          <a:prstGeom prst="rect">
            <a:avLst/>
          </a:prstGeom>
          <a:ln>
            <a:noFill/>
          </a:ln>
          <a:effectLst>
            <a:softEdge rad="112500"/>
          </a:effectLst>
        </p:spPr>
        <p:style>
          <a:lnRef idx="1">
            <a:schemeClr val="accent2"/>
          </a:lnRef>
          <a:fillRef idx="0">
            <a:schemeClr val="accent2"/>
          </a:fillRef>
          <a:effectRef idx="0">
            <a:schemeClr val="accent2"/>
          </a:effectRef>
          <a:fontRef idx="minor">
            <a:schemeClr val="tx1"/>
          </a:fontRef>
        </p:style>
      </p:pic>
      <p:cxnSp>
        <p:nvCxnSpPr>
          <p:cNvPr id="239" name="Straight Connector 238"/>
          <p:cNvCxnSpPr/>
          <p:nvPr/>
        </p:nvCxnSpPr>
        <p:spPr>
          <a:xfrm flipH="1">
            <a:off x="2701538" y="2222274"/>
            <a:ext cx="861202" cy="0"/>
          </a:xfrm>
          <a:prstGeom prst="line">
            <a:avLst/>
          </a:prstGeom>
          <a:ln/>
        </p:spPr>
        <p:style>
          <a:lnRef idx="1">
            <a:schemeClr val="dk1"/>
          </a:lnRef>
          <a:fillRef idx="0">
            <a:schemeClr val="dk1"/>
          </a:fillRef>
          <a:effectRef idx="0">
            <a:schemeClr val="dk1"/>
          </a:effectRef>
          <a:fontRef idx="minor">
            <a:schemeClr val="tx1"/>
          </a:fontRef>
        </p:style>
      </p:cxnSp>
      <p:sp>
        <p:nvSpPr>
          <p:cNvPr id="241" name="Freeform 240"/>
          <p:cNvSpPr/>
          <p:nvPr/>
        </p:nvSpPr>
        <p:spPr>
          <a:xfrm>
            <a:off x="2701538" y="1436914"/>
            <a:ext cx="862148" cy="783772"/>
          </a:xfrm>
          <a:custGeom>
            <a:avLst/>
            <a:gdLst>
              <a:gd name="connsiteX0" fmla="*/ 0 w 862148"/>
              <a:gd name="connsiteY0" fmla="*/ 783772 h 783772"/>
              <a:gd name="connsiteX1" fmla="*/ 209006 w 862148"/>
              <a:gd name="connsiteY1" fmla="*/ 304800 h 783772"/>
              <a:gd name="connsiteX2" fmla="*/ 862148 w 862148"/>
              <a:gd name="connsiteY2" fmla="*/ 0 h 783772"/>
            </a:gdLst>
            <a:ahLst/>
            <a:cxnLst>
              <a:cxn ang="0">
                <a:pos x="connsiteX0" y="connsiteY0"/>
              </a:cxn>
              <a:cxn ang="0">
                <a:pos x="connsiteX1" y="connsiteY1"/>
              </a:cxn>
              <a:cxn ang="0">
                <a:pos x="connsiteX2" y="connsiteY2"/>
              </a:cxn>
            </a:cxnLst>
            <a:rect l="l" t="t" r="r" b="b"/>
            <a:pathLst>
              <a:path w="862148" h="783772">
                <a:moveTo>
                  <a:pt x="0" y="783772"/>
                </a:moveTo>
                <a:cubicBezTo>
                  <a:pt x="32657" y="609600"/>
                  <a:pt x="65315" y="435429"/>
                  <a:pt x="209006" y="304800"/>
                </a:cubicBezTo>
                <a:cubicBezTo>
                  <a:pt x="352697" y="174171"/>
                  <a:pt x="748937" y="21771"/>
                  <a:pt x="862148"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43" name="Straight Connector 242"/>
          <p:cNvCxnSpPr/>
          <p:nvPr/>
        </p:nvCxnSpPr>
        <p:spPr>
          <a:xfrm flipH="1">
            <a:off x="4670146" y="2939034"/>
            <a:ext cx="598303" cy="0"/>
          </a:xfrm>
          <a:prstGeom prst="line">
            <a:avLst/>
          </a:prstGeom>
        </p:spPr>
        <p:style>
          <a:lnRef idx="1">
            <a:schemeClr val="dk1"/>
          </a:lnRef>
          <a:fillRef idx="0">
            <a:schemeClr val="dk1"/>
          </a:fillRef>
          <a:effectRef idx="0">
            <a:schemeClr val="dk1"/>
          </a:effectRef>
          <a:fontRef idx="minor">
            <a:schemeClr val="tx1"/>
          </a:fontRef>
        </p:style>
      </p:cxnSp>
      <p:sp>
        <p:nvSpPr>
          <p:cNvPr id="244" name="Freeform 243"/>
          <p:cNvSpPr/>
          <p:nvPr/>
        </p:nvSpPr>
        <p:spPr>
          <a:xfrm>
            <a:off x="4679373" y="2306782"/>
            <a:ext cx="588818" cy="637309"/>
          </a:xfrm>
          <a:custGeom>
            <a:avLst/>
            <a:gdLst>
              <a:gd name="connsiteX0" fmla="*/ 0 w 588818"/>
              <a:gd name="connsiteY0" fmla="*/ 637309 h 637309"/>
              <a:gd name="connsiteX1" fmla="*/ 207818 w 588818"/>
              <a:gd name="connsiteY1" fmla="*/ 263236 h 637309"/>
              <a:gd name="connsiteX2" fmla="*/ 588818 w 588818"/>
              <a:gd name="connsiteY2" fmla="*/ 0 h 637309"/>
            </a:gdLst>
            <a:ahLst/>
            <a:cxnLst>
              <a:cxn ang="0">
                <a:pos x="connsiteX0" y="connsiteY0"/>
              </a:cxn>
              <a:cxn ang="0">
                <a:pos x="connsiteX1" y="connsiteY1"/>
              </a:cxn>
              <a:cxn ang="0">
                <a:pos x="connsiteX2" y="connsiteY2"/>
              </a:cxn>
            </a:cxnLst>
            <a:rect l="l" t="t" r="r" b="b"/>
            <a:pathLst>
              <a:path w="588818" h="637309">
                <a:moveTo>
                  <a:pt x="0" y="637309"/>
                </a:moveTo>
                <a:cubicBezTo>
                  <a:pt x="54841" y="503381"/>
                  <a:pt x="109682" y="369454"/>
                  <a:pt x="207818" y="263236"/>
                </a:cubicBezTo>
                <a:cubicBezTo>
                  <a:pt x="305954" y="157018"/>
                  <a:pt x="588818" y="0"/>
                  <a:pt x="588818"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6" name="Straight Connector 245"/>
          <p:cNvCxnSpPr/>
          <p:nvPr/>
        </p:nvCxnSpPr>
        <p:spPr>
          <a:xfrm>
            <a:off x="6347814" y="3375753"/>
            <a:ext cx="0" cy="4854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7" name="Freeform 246"/>
          <p:cNvSpPr/>
          <p:nvPr/>
        </p:nvSpPr>
        <p:spPr>
          <a:xfrm>
            <a:off x="5836228" y="3380509"/>
            <a:ext cx="519545" cy="477982"/>
          </a:xfrm>
          <a:custGeom>
            <a:avLst/>
            <a:gdLst>
              <a:gd name="connsiteX0" fmla="*/ 0 w 519545"/>
              <a:gd name="connsiteY0" fmla="*/ 0 h 477982"/>
              <a:gd name="connsiteX1" fmla="*/ 159327 w 519545"/>
              <a:gd name="connsiteY1" fmla="*/ 277091 h 477982"/>
              <a:gd name="connsiteX2" fmla="*/ 519545 w 519545"/>
              <a:gd name="connsiteY2" fmla="*/ 477982 h 477982"/>
            </a:gdLst>
            <a:ahLst/>
            <a:cxnLst>
              <a:cxn ang="0">
                <a:pos x="connsiteX0" y="connsiteY0"/>
              </a:cxn>
              <a:cxn ang="0">
                <a:pos x="connsiteX1" y="connsiteY1"/>
              </a:cxn>
              <a:cxn ang="0">
                <a:pos x="connsiteX2" y="connsiteY2"/>
              </a:cxn>
            </a:cxnLst>
            <a:rect l="l" t="t" r="r" b="b"/>
            <a:pathLst>
              <a:path w="519545" h="477982">
                <a:moveTo>
                  <a:pt x="0" y="0"/>
                </a:moveTo>
                <a:cubicBezTo>
                  <a:pt x="36368" y="98713"/>
                  <a:pt x="72736" y="197427"/>
                  <a:pt x="159327" y="277091"/>
                </a:cubicBezTo>
                <a:cubicBezTo>
                  <a:pt x="245918" y="356755"/>
                  <a:pt x="382731" y="417368"/>
                  <a:pt x="519545" y="477982"/>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613035" y="2220686"/>
            <a:ext cx="50800" cy="492298"/>
          </a:xfrm>
          <a:prstGeom prst="rect">
            <a:avLst/>
          </a:prstGeom>
          <a:ln>
            <a:solidFill>
              <a:schemeClr val="bg2">
                <a:lumMod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1" name="Rectangle 150"/>
          <p:cNvSpPr/>
          <p:nvPr/>
        </p:nvSpPr>
        <p:spPr>
          <a:xfrm>
            <a:off x="3673061" y="2220686"/>
            <a:ext cx="224453" cy="492298"/>
          </a:xfrm>
          <a:prstGeom prst="rect">
            <a:avLst/>
          </a:prstGeom>
          <a:ln>
            <a:solidFill>
              <a:schemeClr val="bg2">
                <a:lumMod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3" name="Rectangle 152"/>
          <p:cNvSpPr/>
          <p:nvPr/>
        </p:nvSpPr>
        <p:spPr>
          <a:xfrm rot="16200000">
            <a:off x="4407824" y="3083168"/>
            <a:ext cx="50800" cy="492298"/>
          </a:xfrm>
          <a:prstGeom prst="rect">
            <a:avLst/>
          </a:prstGeom>
          <a:ln>
            <a:solidFill>
              <a:schemeClr val="bg2">
                <a:lumMod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4" name="Rectangle 153"/>
          <p:cNvSpPr/>
          <p:nvPr/>
        </p:nvSpPr>
        <p:spPr>
          <a:xfrm rot="16200000">
            <a:off x="4320997" y="2934656"/>
            <a:ext cx="224453" cy="492298"/>
          </a:xfrm>
          <a:prstGeom prst="rect">
            <a:avLst/>
          </a:prstGeom>
          <a:ln>
            <a:solidFill>
              <a:schemeClr val="bg2">
                <a:lumMod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 name="Straight Connector 3"/>
          <p:cNvCxnSpPr/>
          <p:nvPr/>
        </p:nvCxnSpPr>
        <p:spPr>
          <a:xfrm>
            <a:off x="3673061" y="1341120"/>
            <a:ext cx="605454"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673061" y="1276709"/>
            <a:ext cx="58719" cy="160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40837" y="1276709"/>
            <a:ext cx="30845" cy="160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3783652" y="1276708"/>
            <a:ext cx="58719" cy="160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851428" y="1276708"/>
            <a:ext cx="30845" cy="160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3875993" y="1276708"/>
            <a:ext cx="58719" cy="160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3943769" y="1276708"/>
            <a:ext cx="30845" cy="160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V="1">
            <a:off x="3978633" y="1276708"/>
            <a:ext cx="58719" cy="160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4046409" y="1276708"/>
            <a:ext cx="30845" cy="160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4077254" y="1276708"/>
            <a:ext cx="58719" cy="160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4145030" y="1276708"/>
            <a:ext cx="30845" cy="160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V="1">
            <a:off x="4178240" y="1276707"/>
            <a:ext cx="58719" cy="160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4246016" y="1276707"/>
            <a:ext cx="30845" cy="160205"/>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566575" y="1252100"/>
            <a:ext cx="189324" cy="4812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70832" y="1611725"/>
            <a:ext cx="196171" cy="25162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rot="16200000">
            <a:off x="4689584" y="1611451"/>
            <a:ext cx="236569" cy="2655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724975" y="3231098"/>
            <a:ext cx="359425" cy="123619"/>
          </a:xfrm>
          <a:prstGeom prst="rect">
            <a:avLst/>
          </a:prstGeom>
          <a:solidFill>
            <a:schemeClr val="bg1">
              <a:lumMod val="75000"/>
            </a:schemeClr>
          </a:solidFill>
          <a:ln w="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rot="3473437">
            <a:off x="4067232" y="2482890"/>
            <a:ext cx="427276" cy="195168"/>
          </a:xfrm>
          <a:prstGeom prst="rect">
            <a:avLst/>
          </a:prstGeom>
          <a:solidFill>
            <a:schemeClr val="bg1">
              <a:lumMod val="65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43769" y="2848187"/>
            <a:ext cx="162844" cy="506530"/>
          </a:xfrm>
          <a:prstGeom prst="rect">
            <a:avLst/>
          </a:prstGeom>
          <a:solidFill>
            <a:schemeClr val="accent2">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037352" y="2848187"/>
            <a:ext cx="63687" cy="506530"/>
          </a:xfrm>
          <a:prstGeom prst="rect">
            <a:avLst/>
          </a:prstGeom>
          <a:solidFill>
            <a:schemeClr val="accent2">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45929" y="1384300"/>
            <a:ext cx="185923" cy="138375"/>
          </a:xfrm>
          <a:prstGeom prst="rect">
            <a:avLst/>
          </a:prstGeom>
          <a:solidFill>
            <a:schemeClr val="accent1">
              <a:lumMod val="60000"/>
              <a:lumOff val="40000"/>
            </a:schemeClr>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8" name="Rectangle 187"/>
          <p:cNvSpPr/>
          <p:nvPr/>
        </p:nvSpPr>
        <p:spPr>
          <a:xfrm>
            <a:off x="4988525" y="1384300"/>
            <a:ext cx="45719" cy="138375"/>
          </a:xfrm>
          <a:prstGeom prst="rect">
            <a:avLst/>
          </a:prstGeom>
          <a:solidFill>
            <a:schemeClr val="accent1">
              <a:lumMod val="60000"/>
              <a:lumOff val="40000"/>
            </a:schemeClr>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1" name="Rectangle 200"/>
          <p:cNvSpPr/>
          <p:nvPr/>
        </p:nvSpPr>
        <p:spPr>
          <a:xfrm rot="5400000">
            <a:off x="6959046" y="3671655"/>
            <a:ext cx="395654" cy="76932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5292964" y="4119560"/>
            <a:ext cx="395654" cy="76932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rot="5400000">
            <a:off x="6197676" y="3671656"/>
            <a:ext cx="395654" cy="76932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rot="5400000">
            <a:off x="7512477" y="4344618"/>
            <a:ext cx="183305" cy="778750"/>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7" name="Straight Connector 216"/>
          <p:cNvCxnSpPr/>
          <p:nvPr/>
        </p:nvCxnSpPr>
        <p:spPr>
          <a:xfrm flipH="1">
            <a:off x="6460379" y="4825258"/>
            <a:ext cx="663741" cy="3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4" name="Rectangle 223"/>
          <p:cNvSpPr/>
          <p:nvPr/>
        </p:nvSpPr>
        <p:spPr>
          <a:xfrm rot="16200000">
            <a:off x="7387738" y="3680033"/>
            <a:ext cx="153308"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6" name="Rectangle 225"/>
          <p:cNvSpPr/>
          <p:nvPr/>
        </p:nvSpPr>
        <p:spPr>
          <a:xfrm rot="16200000">
            <a:off x="7441531" y="3626238"/>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7" name="Rectangle 226"/>
          <p:cNvSpPr/>
          <p:nvPr/>
        </p:nvSpPr>
        <p:spPr>
          <a:xfrm rot="16200000">
            <a:off x="7176194" y="3680031"/>
            <a:ext cx="153308"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8" name="Rectangle 227"/>
          <p:cNvSpPr/>
          <p:nvPr/>
        </p:nvSpPr>
        <p:spPr>
          <a:xfrm rot="16200000">
            <a:off x="7229987" y="3626236"/>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1" name="Rectangle 230"/>
          <p:cNvSpPr/>
          <p:nvPr/>
        </p:nvSpPr>
        <p:spPr>
          <a:xfrm rot="16200000">
            <a:off x="6971302" y="3682917"/>
            <a:ext cx="153308"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2" name="Rectangle 231"/>
          <p:cNvSpPr/>
          <p:nvPr/>
        </p:nvSpPr>
        <p:spPr>
          <a:xfrm rot="16200000">
            <a:off x="7025095" y="3629122"/>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3" name="Rectangle 232"/>
          <p:cNvSpPr/>
          <p:nvPr/>
        </p:nvSpPr>
        <p:spPr>
          <a:xfrm rot="16200000">
            <a:off x="6751798" y="3680031"/>
            <a:ext cx="153308"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4" name="Rectangle 233"/>
          <p:cNvSpPr/>
          <p:nvPr/>
        </p:nvSpPr>
        <p:spPr>
          <a:xfrm rot="16200000">
            <a:off x="6805591" y="3626236"/>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5" name="Rectangle 234"/>
          <p:cNvSpPr/>
          <p:nvPr/>
        </p:nvSpPr>
        <p:spPr>
          <a:xfrm rot="16200000">
            <a:off x="6532292" y="3680031"/>
            <a:ext cx="153308"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8" name="Rectangle 237"/>
          <p:cNvSpPr/>
          <p:nvPr/>
        </p:nvSpPr>
        <p:spPr>
          <a:xfrm rot="16200000">
            <a:off x="6586085" y="3626236"/>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0" name="Rectangle 239"/>
          <p:cNvSpPr/>
          <p:nvPr/>
        </p:nvSpPr>
        <p:spPr>
          <a:xfrm rot="16200000">
            <a:off x="7760395" y="3441906"/>
            <a:ext cx="153308"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2" name="Rectangle 241"/>
          <p:cNvSpPr/>
          <p:nvPr/>
        </p:nvSpPr>
        <p:spPr>
          <a:xfrm rot="16200000">
            <a:off x="7814188" y="3388111"/>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Rectangle 28"/>
          <p:cNvSpPr/>
          <p:nvPr/>
        </p:nvSpPr>
        <p:spPr>
          <a:xfrm>
            <a:off x="7541537" y="3552092"/>
            <a:ext cx="395654" cy="76932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rot="16200000">
            <a:off x="6540756" y="4278387"/>
            <a:ext cx="1284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0" name="Rectangle 249"/>
          <p:cNvSpPr/>
          <p:nvPr/>
        </p:nvSpPr>
        <p:spPr>
          <a:xfrm rot="16200000">
            <a:off x="6582106" y="4355234"/>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1" name="Rectangle 250"/>
          <p:cNvSpPr/>
          <p:nvPr/>
        </p:nvSpPr>
        <p:spPr>
          <a:xfrm rot="16200000">
            <a:off x="6760262" y="4278387"/>
            <a:ext cx="1284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2" name="Rectangle 251"/>
          <p:cNvSpPr/>
          <p:nvPr/>
        </p:nvSpPr>
        <p:spPr>
          <a:xfrm rot="16200000">
            <a:off x="6801612" y="4355234"/>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3" name="Rectangle 252"/>
          <p:cNvSpPr/>
          <p:nvPr/>
        </p:nvSpPr>
        <p:spPr>
          <a:xfrm rot="16200000">
            <a:off x="6979768" y="4276710"/>
            <a:ext cx="1284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4" name="Rectangle 253"/>
          <p:cNvSpPr/>
          <p:nvPr/>
        </p:nvSpPr>
        <p:spPr>
          <a:xfrm rot="16200000">
            <a:off x="7021118" y="4353557"/>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5" name="Rectangle 254"/>
          <p:cNvSpPr/>
          <p:nvPr/>
        </p:nvSpPr>
        <p:spPr>
          <a:xfrm rot="16200000">
            <a:off x="7189783" y="4278900"/>
            <a:ext cx="1284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6" name="Rectangle 255"/>
          <p:cNvSpPr/>
          <p:nvPr/>
        </p:nvSpPr>
        <p:spPr>
          <a:xfrm rot="16200000">
            <a:off x="7231133" y="4355747"/>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7" name="Rectangle 256"/>
          <p:cNvSpPr/>
          <p:nvPr/>
        </p:nvSpPr>
        <p:spPr>
          <a:xfrm rot="16200000">
            <a:off x="7400180" y="4274467"/>
            <a:ext cx="128421"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8" name="Rectangle 257"/>
          <p:cNvSpPr/>
          <p:nvPr/>
        </p:nvSpPr>
        <p:spPr>
          <a:xfrm rot="16200000">
            <a:off x="7441531" y="4351313"/>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2" name="Rectangle 261"/>
          <p:cNvSpPr/>
          <p:nvPr/>
        </p:nvSpPr>
        <p:spPr>
          <a:xfrm rot="5400000">
            <a:off x="6891161" y="4824681"/>
            <a:ext cx="319737" cy="719628"/>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rot="5400000">
            <a:off x="6066562" y="5559930"/>
            <a:ext cx="252153" cy="48103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p:cNvSpPr/>
          <p:nvPr/>
        </p:nvSpPr>
        <p:spPr>
          <a:xfrm rot="10800000">
            <a:off x="7685038" y="5753012"/>
            <a:ext cx="252153" cy="48103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rot="5400000">
            <a:off x="6867141" y="5562549"/>
            <a:ext cx="252153" cy="48103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rot="5400000">
            <a:off x="6922320" y="4911020"/>
            <a:ext cx="282922" cy="567228"/>
          </a:xfrm>
          <a:prstGeom prst="rect">
            <a:avLst/>
          </a:prstGeom>
          <a:solidFill>
            <a:schemeClr val="accent1">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rot="5400000">
            <a:off x="5420803" y="5076549"/>
            <a:ext cx="252153" cy="28347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p:cNvSpPr/>
          <p:nvPr/>
        </p:nvSpPr>
        <p:spPr>
          <a:xfrm rot="5400000">
            <a:off x="5420802" y="5660102"/>
            <a:ext cx="252153" cy="28347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p:cNvSpPr/>
          <p:nvPr/>
        </p:nvSpPr>
        <p:spPr>
          <a:xfrm rot="16200000">
            <a:off x="6811380" y="5923278"/>
            <a:ext cx="1284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1" name="Rectangle 270"/>
          <p:cNvSpPr/>
          <p:nvPr/>
        </p:nvSpPr>
        <p:spPr>
          <a:xfrm rot="16200000">
            <a:off x="6852730" y="6000125"/>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2" name="Rectangle 271"/>
          <p:cNvSpPr/>
          <p:nvPr/>
        </p:nvSpPr>
        <p:spPr>
          <a:xfrm>
            <a:off x="7558058" y="5932366"/>
            <a:ext cx="1284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3" name="Rectangle 272"/>
          <p:cNvSpPr/>
          <p:nvPr/>
        </p:nvSpPr>
        <p:spPr>
          <a:xfrm>
            <a:off x="7564152" y="5932365"/>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4" name="Rectangle 273"/>
          <p:cNvSpPr/>
          <p:nvPr/>
        </p:nvSpPr>
        <p:spPr>
          <a:xfrm rot="16200000">
            <a:off x="6258429" y="5923278"/>
            <a:ext cx="1284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5" name="Rectangle 274"/>
          <p:cNvSpPr/>
          <p:nvPr/>
        </p:nvSpPr>
        <p:spPr>
          <a:xfrm rot="16200000">
            <a:off x="6299779" y="6000125"/>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6" name="Rectangle 275"/>
          <p:cNvSpPr/>
          <p:nvPr/>
        </p:nvSpPr>
        <p:spPr>
          <a:xfrm rot="16200000">
            <a:off x="6037188" y="5923617"/>
            <a:ext cx="1284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7" name="Rectangle 276"/>
          <p:cNvSpPr/>
          <p:nvPr/>
        </p:nvSpPr>
        <p:spPr>
          <a:xfrm rot="16200000">
            <a:off x="6078538" y="6000464"/>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8" name="Rectangle 277"/>
          <p:cNvSpPr/>
          <p:nvPr/>
        </p:nvSpPr>
        <p:spPr>
          <a:xfrm rot="5400000">
            <a:off x="5407256" y="5139405"/>
            <a:ext cx="190572" cy="147826"/>
          </a:xfrm>
          <a:prstGeom prst="rect">
            <a:avLst/>
          </a:prstGeom>
          <a:solidFill>
            <a:schemeClr val="accent1">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rot="5400000">
            <a:off x="5405533" y="5726535"/>
            <a:ext cx="190572" cy="147826"/>
          </a:xfrm>
          <a:prstGeom prst="rect">
            <a:avLst/>
          </a:prstGeom>
          <a:solidFill>
            <a:schemeClr val="accent1">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0" name="Straight Connector 279"/>
          <p:cNvCxnSpPr/>
          <p:nvPr/>
        </p:nvCxnSpPr>
        <p:spPr>
          <a:xfrm flipH="1">
            <a:off x="6852650" y="4927246"/>
            <a:ext cx="4222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V="1">
            <a:off x="5292964" y="5134144"/>
            <a:ext cx="7815" cy="1481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flipV="1">
            <a:off x="5292964" y="5747553"/>
            <a:ext cx="7815" cy="14818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flipV="1">
            <a:off x="7898420" y="5927785"/>
            <a:ext cx="7815" cy="1481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flipV="1">
            <a:off x="7888571" y="3782294"/>
            <a:ext cx="0" cy="4113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5" name="Rectangle 284"/>
          <p:cNvSpPr/>
          <p:nvPr/>
        </p:nvSpPr>
        <p:spPr>
          <a:xfrm rot="16200000">
            <a:off x="7046630" y="5923278"/>
            <a:ext cx="1284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6" name="Rectangle 285"/>
          <p:cNvSpPr/>
          <p:nvPr/>
        </p:nvSpPr>
        <p:spPr>
          <a:xfrm rot="16200000">
            <a:off x="7087980" y="6000125"/>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7" name="Rectangle 286"/>
          <p:cNvSpPr/>
          <p:nvPr/>
        </p:nvSpPr>
        <p:spPr>
          <a:xfrm rot="5400000">
            <a:off x="4492677" y="3836173"/>
            <a:ext cx="252153" cy="48103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rot="16200000">
            <a:off x="4468704" y="3804773"/>
            <a:ext cx="153308"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9" name="Rectangle 288"/>
          <p:cNvSpPr/>
          <p:nvPr/>
        </p:nvSpPr>
        <p:spPr>
          <a:xfrm rot="16200000">
            <a:off x="4522497" y="3750978"/>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0" name="Rectangle 289"/>
          <p:cNvSpPr/>
          <p:nvPr/>
        </p:nvSpPr>
        <p:spPr>
          <a:xfrm rot="16200000">
            <a:off x="4676919" y="3799717"/>
            <a:ext cx="153308"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1" name="Rectangle 290"/>
          <p:cNvSpPr/>
          <p:nvPr/>
        </p:nvSpPr>
        <p:spPr>
          <a:xfrm rot="16200000">
            <a:off x="4730712" y="3745922"/>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2" name="Rectangle 291"/>
          <p:cNvSpPr/>
          <p:nvPr/>
        </p:nvSpPr>
        <p:spPr>
          <a:xfrm>
            <a:off x="5292964" y="4356256"/>
            <a:ext cx="289433" cy="532631"/>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p:cNvSpPr/>
          <p:nvPr/>
        </p:nvSpPr>
        <p:spPr>
          <a:xfrm rot="5400000">
            <a:off x="6946099" y="2271187"/>
            <a:ext cx="395654" cy="76932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p:cNvSpPr/>
          <p:nvPr/>
        </p:nvSpPr>
        <p:spPr>
          <a:xfrm rot="5400000">
            <a:off x="6946099" y="1884370"/>
            <a:ext cx="395654" cy="76932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p:cNvSpPr/>
          <p:nvPr/>
        </p:nvSpPr>
        <p:spPr>
          <a:xfrm rot="10800000">
            <a:off x="6307366" y="2246785"/>
            <a:ext cx="252153" cy="48103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p:nvSpPr>
        <p:spPr>
          <a:xfrm rot="16200000">
            <a:off x="7028608" y="1024325"/>
            <a:ext cx="252153" cy="48103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p:cNvSpPr/>
          <p:nvPr/>
        </p:nvSpPr>
        <p:spPr>
          <a:xfrm>
            <a:off x="5294725" y="727568"/>
            <a:ext cx="252153" cy="48103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p:cNvSpPr/>
          <p:nvPr/>
        </p:nvSpPr>
        <p:spPr>
          <a:xfrm>
            <a:off x="5295037" y="1208605"/>
            <a:ext cx="252153" cy="48103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p:cNvSpPr/>
          <p:nvPr/>
        </p:nvSpPr>
        <p:spPr>
          <a:xfrm rot="5400000">
            <a:off x="7337785" y="6138740"/>
            <a:ext cx="80719" cy="326783"/>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p:cNvSpPr/>
          <p:nvPr/>
        </p:nvSpPr>
        <p:spPr>
          <a:xfrm rot="5400000">
            <a:off x="7056984" y="2877026"/>
            <a:ext cx="183305" cy="778750"/>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rot="10800000">
            <a:off x="6117683" y="2369079"/>
            <a:ext cx="153308"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4" name="Rectangle 303"/>
          <p:cNvSpPr/>
          <p:nvPr/>
        </p:nvSpPr>
        <p:spPr>
          <a:xfrm rot="10800000" flipH="1">
            <a:off x="6117683" y="2367010"/>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5" name="Rectangle 304"/>
          <p:cNvSpPr/>
          <p:nvPr/>
        </p:nvSpPr>
        <p:spPr>
          <a:xfrm rot="10800000">
            <a:off x="6121145" y="2553572"/>
            <a:ext cx="153308"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6" name="Rectangle 305"/>
          <p:cNvSpPr/>
          <p:nvPr/>
        </p:nvSpPr>
        <p:spPr>
          <a:xfrm rot="10800000" flipH="1">
            <a:off x="6121145" y="2551503"/>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1" name="Rectangle 310"/>
          <p:cNvSpPr/>
          <p:nvPr/>
        </p:nvSpPr>
        <p:spPr>
          <a:xfrm rot="5400000">
            <a:off x="5558193" y="937706"/>
            <a:ext cx="153308"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2" name="Rectangle 311"/>
          <p:cNvSpPr/>
          <p:nvPr/>
        </p:nvSpPr>
        <p:spPr>
          <a:xfrm rot="5400000" flipH="1">
            <a:off x="5604521" y="984033"/>
            <a:ext cx="153309" cy="45719"/>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3" name="Rectangle 312"/>
          <p:cNvSpPr/>
          <p:nvPr/>
        </p:nvSpPr>
        <p:spPr>
          <a:xfrm rot="5400000">
            <a:off x="5558193" y="1146425"/>
            <a:ext cx="153308"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4" name="Rectangle 313"/>
          <p:cNvSpPr/>
          <p:nvPr/>
        </p:nvSpPr>
        <p:spPr>
          <a:xfrm rot="5400000" flipH="1">
            <a:off x="5604521" y="1192752"/>
            <a:ext cx="153309" cy="45719"/>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5" name="Rectangle 314"/>
          <p:cNvSpPr/>
          <p:nvPr/>
        </p:nvSpPr>
        <p:spPr>
          <a:xfrm rot="5400000">
            <a:off x="5558193" y="1348587"/>
            <a:ext cx="153308"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6" name="Rectangle 315"/>
          <p:cNvSpPr/>
          <p:nvPr/>
        </p:nvSpPr>
        <p:spPr>
          <a:xfrm rot="5400000" flipH="1">
            <a:off x="5604521" y="1394914"/>
            <a:ext cx="153309" cy="45719"/>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7" name="Rectangle 316"/>
          <p:cNvSpPr/>
          <p:nvPr/>
        </p:nvSpPr>
        <p:spPr>
          <a:xfrm rot="16200000">
            <a:off x="6970995" y="962700"/>
            <a:ext cx="153308"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8" name="Rectangle 317"/>
          <p:cNvSpPr/>
          <p:nvPr/>
        </p:nvSpPr>
        <p:spPr>
          <a:xfrm rot="16200000">
            <a:off x="7024788" y="908905"/>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9" name="Rectangle 318"/>
          <p:cNvSpPr/>
          <p:nvPr/>
        </p:nvSpPr>
        <p:spPr>
          <a:xfrm rot="16200000">
            <a:off x="7208827" y="968288"/>
            <a:ext cx="153308"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0" name="Rectangle 319"/>
          <p:cNvSpPr/>
          <p:nvPr/>
        </p:nvSpPr>
        <p:spPr>
          <a:xfrm rot="16200000">
            <a:off x="7262620" y="914493"/>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Arc 37"/>
          <p:cNvSpPr/>
          <p:nvPr/>
        </p:nvSpPr>
        <p:spPr>
          <a:xfrm>
            <a:off x="6767596" y="1809856"/>
            <a:ext cx="914400" cy="914400"/>
          </a:xfrm>
          <a:prstGeom prst="arc">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1" name="Arc 320"/>
          <p:cNvSpPr/>
          <p:nvPr/>
        </p:nvSpPr>
        <p:spPr>
          <a:xfrm rot="5400000">
            <a:off x="6788577" y="2144525"/>
            <a:ext cx="914400" cy="914400"/>
          </a:xfrm>
          <a:prstGeom prst="arc">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1" name="Straight Connector 40"/>
          <p:cNvCxnSpPr>
            <a:endCxn id="321" idx="0"/>
          </p:cNvCxnSpPr>
          <p:nvPr/>
        </p:nvCxnSpPr>
        <p:spPr>
          <a:xfrm>
            <a:off x="7690330" y="2267056"/>
            <a:ext cx="12647" cy="334669"/>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8" idx="0"/>
          </p:cNvCxnSpPr>
          <p:nvPr/>
        </p:nvCxnSpPr>
        <p:spPr>
          <a:xfrm flipH="1">
            <a:off x="6755284" y="1809856"/>
            <a:ext cx="469512" cy="13748"/>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6780167" y="3058709"/>
            <a:ext cx="472679" cy="8449"/>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135973" y="3868904"/>
            <a:ext cx="9057" cy="3417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Arc 58"/>
          <p:cNvSpPr/>
          <p:nvPr/>
        </p:nvSpPr>
        <p:spPr>
          <a:xfrm>
            <a:off x="3837224" y="3618470"/>
            <a:ext cx="310365" cy="531812"/>
          </a:xfrm>
          <a:prstGeom prst="arc">
            <a:avLst>
              <a:gd name="adj1" fmla="val 16264366"/>
              <a:gd name="adj2"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Oval 60"/>
          <p:cNvSpPr/>
          <p:nvPr/>
        </p:nvSpPr>
        <p:spPr>
          <a:xfrm>
            <a:off x="3837224" y="37822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0437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337" y="454570"/>
            <a:ext cx="6774271" cy="6051175"/>
          </a:xfrm>
          <a:prstGeom prst="rect">
            <a:avLst/>
          </a:prstGeom>
          <a:ln>
            <a:noFill/>
          </a:ln>
          <a:effectLst>
            <a:softEdge rad="112500"/>
          </a:effectLst>
        </p:spPr>
        <p:style>
          <a:lnRef idx="1">
            <a:schemeClr val="accent2"/>
          </a:lnRef>
          <a:fillRef idx="0">
            <a:schemeClr val="accent2"/>
          </a:fillRef>
          <a:effectRef idx="0">
            <a:schemeClr val="accent2"/>
          </a:effectRef>
          <a:fontRef idx="minor">
            <a:schemeClr val="tx1"/>
          </a:fontRef>
        </p:style>
      </p:pic>
      <p:cxnSp>
        <p:nvCxnSpPr>
          <p:cNvPr id="239" name="Straight Connector 238"/>
          <p:cNvCxnSpPr/>
          <p:nvPr/>
        </p:nvCxnSpPr>
        <p:spPr>
          <a:xfrm flipH="1">
            <a:off x="2725783" y="2222274"/>
            <a:ext cx="861202" cy="0"/>
          </a:xfrm>
          <a:prstGeom prst="line">
            <a:avLst/>
          </a:prstGeom>
          <a:ln/>
        </p:spPr>
        <p:style>
          <a:lnRef idx="1">
            <a:schemeClr val="dk1"/>
          </a:lnRef>
          <a:fillRef idx="0">
            <a:schemeClr val="dk1"/>
          </a:fillRef>
          <a:effectRef idx="0">
            <a:schemeClr val="dk1"/>
          </a:effectRef>
          <a:fontRef idx="minor">
            <a:schemeClr val="tx1"/>
          </a:fontRef>
        </p:style>
      </p:cxnSp>
      <p:sp>
        <p:nvSpPr>
          <p:cNvPr id="241" name="Freeform 240"/>
          <p:cNvSpPr/>
          <p:nvPr/>
        </p:nvSpPr>
        <p:spPr>
          <a:xfrm>
            <a:off x="2725783" y="1436914"/>
            <a:ext cx="862148" cy="783772"/>
          </a:xfrm>
          <a:custGeom>
            <a:avLst/>
            <a:gdLst>
              <a:gd name="connsiteX0" fmla="*/ 0 w 862148"/>
              <a:gd name="connsiteY0" fmla="*/ 783772 h 783772"/>
              <a:gd name="connsiteX1" fmla="*/ 209006 w 862148"/>
              <a:gd name="connsiteY1" fmla="*/ 304800 h 783772"/>
              <a:gd name="connsiteX2" fmla="*/ 862148 w 862148"/>
              <a:gd name="connsiteY2" fmla="*/ 0 h 783772"/>
            </a:gdLst>
            <a:ahLst/>
            <a:cxnLst>
              <a:cxn ang="0">
                <a:pos x="connsiteX0" y="connsiteY0"/>
              </a:cxn>
              <a:cxn ang="0">
                <a:pos x="connsiteX1" y="connsiteY1"/>
              </a:cxn>
              <a:cxn ang="0">
                <a:pos x="connsiteX2" y="connsiteY2"/>
              </a:cxn>
            </a:cxnLst>
            <a:rect l="l" t="t" r="r" b="b"/>
            <a:pathLst>
              <a:path w="862148" h="783772">
                <a:moveTo>
                  <a:pt x="0" y="783772"/>
                </a:moveTo>
                <a:cubicBezTo>
                  <a:pt x="32657" y="609600"/>
                  <a:pt x="65315" y="435429"/>
                  <a:pt x="209006" y="304800"/>
                </a:cubicBezTo>
                <a:cubicBezTo>
                  <a:pt x="352697" y="174171"/>
                  <a:pt x="748937" y="21771"/>
                  <a:pt x="862148"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43" name="Straight Connector 242"/>
          <p:cNvCxnSpPr/>
          <p:nvPr/>
        </p:nvCxnSpPr>
        <p:spPr>
          <a:xfrm flipH="1">
            <a:off x="4694391" y="2939034"/>
            <a:ext cx="598303" cy="0"/>
          </a:xfrm>
          <a:prstGeom prst="line">
            <a:avLst/>
          </a:prstGeom>
        </p:spPr>
        <p:style>
          <a:lnRef idx="1">
            <a:schemeClr val="dk1"/>
          </a:lnRef>
          <a:fillRef idx="0">
            <a:schemeClr val="dk1"/>
          </a:fillRef>
          <a:effectRef idx="0">
            <a:schemeClr val="dk1"/>
          </a:effectRef>
          <a:fontRef idx="minor">
            <a:schemeClr val="tx1"/>
          </a:fontRef>
        </p:style>
      </p:cxnSp>
      <p:sp>
        <p:nvSpPr>
          <p:cNvPr id="244" name="Freeform 243"/>
          <p:cNvSpPr/>
          <p:nvPr/>
        </p:nvSpPr>
        <p:spPr>
          <a:xfrm>
            <a:off x="4703618" y="2306782"/>
            <a:ext cx="588818" cy="637309"/>
          </a:xfrm>
          <a:custGeom>
            <a:avLst/>
            <a:gdLst>
              <a:gd name="connsiteX0" fmla="*/ 0 w 588818"/>
              <a:gd name="connsiteY0" fmla="*/ 637309 h 637309"/>
              <a:gd name="connsiteX1" fmla="*/ 207818 w 588818"/>
              <a:gd name="connsiteY1" fmla="*/ 263236 h 637309"/>
              <a:gd name="connsiteX2" fmla="*/ 588818 w 588818"/>
              <a:gd name="connsiteY2" fmla="*/ 0 h 637309"/>
            </a:gdLst>
            <a:ahLst/>
            <a:cxnLst>
              <a:cxn ang="0">
                <a:pos x="connsiteX0" y="connsiteY0"/>
              </a:cxn>
              <a:cxn ang="0">
                <a:pos x="connsiteX1" y="connsiteY1"/>
              </a:cxn>
              <a:cxn ang="0">
                <a:pos x="connsiteX2" y="connsiteY2"/>
              </a:cxn>
            </a:cxnLst>
            <a:rect l="l" t="t" r="r" b="b"/>
            <a:pathLst>
              <a:path w="588818" h="637309">
                <a:moveTo>
                  <a:pt x="0" y="637309"/>
                </a:moveTo>
                <a:cubicBezTo>
                  <a:pt x="54841" y="503381"/>
                  <a:pt x="109682" y="369454"/>
                  <a:pt x="207818" y="263236"/>
                </a:cubicBezTo>
                <a:cubicBezTo>
                  <a:pt x="305954" y="157018"/>
                  <a:pt x="588818" y="0"/>
                  <a:pt x="588818"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6" name="Straight Connector 245"/>
          <p:cNvCxnSpPr/>
          <p:nvPr/>
        </p:nvCxnSpPr>
        <p:spPr>
          <a:xfrm>
            <a:off x="6372059" y="3375753"/>
            <a:ext cx="0" cy="4854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7" name="Freeform 246"/>
          <p:cNvSpPr/>
          <p:nvPr/>
        </p:nvSpPr>
        <p:spPr>
          <a:xfrm>
            <a:off x="5860473" y="3380509"/>
            <a:ext cx="519545" cy="477982"/>
          </a:xfrm>
          <a:custGeom>
            <a:avLst/>
            <a:gdLst>
              <a:gd name="connsiteX0" fmla="*/ 0 w 519545"/>
              <a:gd name="connsiteY0" fmla="*/ 0 h 477982"/>
              <a:gd name="connsiteX1" fmla="*/ 159327 w 519545"/>
              <a:gd name="connsiteY1" fmla="*/ 277091 h 477982"/>
              <a:gd name="connsiteX2" fmla="*/ 519545 w 519545"/>
              <a:gd name="connsiteY2" fmla="*/ 477982 h 477982"/>
            </a:gdLst>
            <a:ahLst/>
            <a:cxnLst>
              <a:cxn ang="0">
                <a:pos x="connsiteX0" y="connsiteY0"/>
              </a:cxn>
              <a:cxn ang="0">
                <a:pos x="connsiteX1" y="connsiteY1"/>
              </a:cxn>
              <a:cxn ang="0">
                <a:pos x="connsiteX2" y="connsiteY2"/>
              </a:cxn>
            </a:cxnLst>
            <a:rect l="l" t="t" r="r" b="b"/>
            <a:pathLst>
              <a:path w="519545" h="477982">
                <a:moveTo>
                  <a:pt x="0" y="0"/>
                </a:moveTo>
                <a:cubicBezTo>
                  <a:pt x="36368" y="98713"/>
                  <a:pt x="72736" y="197427"/>
                  <a:pt x="159327" y="277091"/>
                </a:cubicBezTo>
                <a:cubicBezTo>
                  <a:pt x="245918" y="356755"/>
                  <a:pt x="382731" y="417368"/>
                  <a:pt x="519545" y="477982"/>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637280" y="2220686"/>
            <a:ext cx="50800" cy="492298"/>
          </a:xfrm>
          <a:prstGeom prst="rect">
            <a:avLst/>
          </a:prstGeom>
          <a:ln>
            <a:solidFill>
              <a:schemeClr val="bg2">
                <a:lumMod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1" name="Rectangle 150"/>
          <p:cNvSpPr/>
          <p:nvPr/>
        </p:nvSpPr>
        <p:spPr>
          <a:xfrm>
            <a:off x="3697306" y="2220686"/>
            <a:ext cx="224453" cy="492298"/>
          </a:xfrm>
          <a:prstGeom prst="rect">
            <a:avLst/>
          </a:prstGeom>
          <a:ln>
            <a:solidFill>
              <a:schemeClr val="bg2">
                <a:lumMod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3" name="Rectangle 152"/>
          <p:cNvSpPr/>
          <p:nvPr/>
        </p:nvSpPr>
        <p:spPr>
          <a:xfrm rot="16200000">
            <a:off x="4432069" y="3083168"/>
            <a:ext cx="50800" cy="492298"/>
          </a:xfrm>
          <a:prstGeom prst="rect">
            <a:avLst/>
          </a:prstGeom>
          <a:ln>
            <a:solidFill>
              <a:schemeClr val="bg2">
                <a:lumMod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4" name="Rectangle 153"/>
          <p:cNvSpPr/>
          <p:nvPr/>
        </p:nvSpPr>
        <p:spPr>
          <a:xfrm rot="16200000">
            <a:off x="4345242" y="2934656"/>
            <a:ext cx="224453" cy="492298"/>
          </a:xfrm>
          <a:prstGeom prst="rect">
            <a:avLst/>
          </a:prstGeom>
          <a:ln>
            <a:solidFill>
              <a:schemeClr val="bg2">
                <a:lumMod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 name="Straight Connector 3"/>
          <p:cNvCxnSpPr/>
          <p:nvPr/>
        </p:nvCxnSpPr>
        <p:spPr>
          <a:xfrm>
            <a:off x="3697306" y="1341120"/>
            <a:ext cx="605454"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3697306" y="1276709"/>
            <a:ext cx="58719" cy="160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765082" y="1276709"/>
            <a:ext cx="30845" cy="160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3807897" y="1276708"/>
            <a:ext cx="58719" cy="160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3875673" y="1276708"/>
            <a:ext cx="30845" cy="160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3900238" y="1276708"/>
            <a:ext cx="58719" cy="160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3968014" y="1276708"/>
            <a:ext cx="30845" cy="160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V="1">
            <a:off x="4002878" y="1276708"/>
            <a:ext cx="58719" cy="160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4070654" y="1276708"/>
            <a:ext cx="30845" cy="160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4101499" y="1276708"/>
            <a:ext cx="58719" cy="160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4169275" y="1276708"/>
            <a:ext cx="30845" cy="160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V="1">
            <a:off x="4202485" y="1276707"/>
            <a:ext cx="58719" cy="160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4270261" y="1276707"/>
            <a:ext cx="30845" cy="160205"/>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590820" y="1252100"/>
            <a:ext cx="189324" cy="4812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95077" y="1611725"/>
            <a:ext cx="196171" cy="25162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rot="16200000">
            <a:off x="4713829" y="1611451"/>
            <a:ext cx="236569" cy="2655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749220" y="3231098"/>
            <a:ext cx="359425" cy="123619"/>
          </a:xfrm>
          <a:prstGeom prst="rect">
            <a:avLst/>
          </a:prstGeom>
          <a:solidFill>
            <a:schemeClr val="bg1">
              <a:lumMod val="75000"/>
            </a:schemeClr>
          </a:solidFill>
          <a:ln w="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rot="3473437">
            <a:off x="4091477" y="2482890"/>
            <a:ext cx="427276" cy="195168"/>
          </a:xfrm>
          <a:prstGeom prst="rect">
            <a:avLst/>
          </a:prstGeom>
          <a:solidFill>
            <a:schemeClr val="bg1">
              <a:lumMod val="65000"/>
            </a:schemeClr>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68014" y="2848187"/>
            <a:ext cx="162844" cy="506530"/>
          </a:xfrm>
          <a:prstGeom prst="rect">
            <a:avLst/>
          </a:prstGeom>
          <a:solidFill>
            <a:schemeClr val="accent2">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061597" y="2848187"/>
            <a:ext cx="63687" cy="506530"/>
          </a:xfrm>
          <a:prstGeom prst="rect">
            <a:avLst/>
          </a:prstGeom>
          <a:solidFill>
            <a:schemeClr val="accent2">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70174" y="1384300"/>
            <a:ext cx="185923" cy="138375"/>
          </a:xfrm>
          <a:prstGeom prst="rect">
            <a:avLst/>
          </a:prstGeom>
          <a:solidFill>
            <a:schemeClr val="accent1">
              <a:lumMod val="60000"/>
              <a:lumOff val="40000"/>
            </a:schemeClr>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8" name="Rectangle 187"/>
          <p:cNvSpPr/>
          <p:nvPr/>
        </p:nvSpPr>
        <p:spPr>
          <a:xfrm>
            <a:off x="5012770" y="1384300"/>
            <a:ext cx="45719" cy="138375"/>
          </a:xfrm>
          <a:prstGeom prst="rect">
            <a:avLst/>
          </a:prstGeom>
          <a:solidFill>
            <a:schemeClr val="accent1">
              <a:lumMod val="60000"/>
              <a:lumOff val="40000"/>
            </a:schemeClr>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1" name="Rectangle 200"/>
          <p:cNvSpPr/>
          <p:nvPr/>
        </p:nvSpPr>
        <p:spPr>
          <a:xfrm rot="5400000">
            <a:off x="6983291" y="3671655"/>
            <a:ext cx="395654" cy="76932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5317209" y="4119560"/>
            <a:ext cx="395654" cy="76932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rot="5400000">
            <a:off x="6221921" y="3671656"/>
            <a:ext cx="395654" cy="76932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rot="5400000">
            <a:off x="7536722" y="4344618"/>
            <a:ext cx="183305" cy="778750"/>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7" name="Straight Connector 216"/>
          <p:cNvCxnSpPr/>
          <p:nvPr/>
        </p:nvCxnSpPr>
        <p:spPr>
          <a:xfrm flipH="1">
            <a:off x="6484624" y="4825258"/>
            <a:ext cx="663741" cy="3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4" name="Rectangle 223"/>
          <p:cNvSpPr/>
          <p:nvPr/>
        </p:nvSpPr>
        <p:spPr>
          <a:xfrm rot="16200000">
            <a:off x="7411983" y="3680033"/>
            <a:ext cx="153308"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6" name="Rectangle 225"/>
          <p:cNvSpPr/>
          <p:nvPr/>
        </p:nvSpPr>
        <p:spPr>
          <a:xfrm rot="16200000">
            <a:off x="7465776" y="3626238"/>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7" name="Rectangle 226"/>
          <p:cNvSpPr/>
          <p:nvPr/>
        </p:nvSpPr>
        <p:spPr>
          <a:xfrm rot="16200000">
            <a:off x="7200439" y="3680031"/>
            <a:ext cx="153308"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8" name="Rectangle 227"/>
          <p:cNvSpPr/>
          <p:nvPr/>
        </p:nvSpPr>
        <p:spPr>
          <a:xfrm rot="16200000">
            <a:off x="7254232" y="3626236"/>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1" name="Rectangle 230"/>
          <p:cNvSpPr/>
          <p:nvPr/>
        </p:nvSpPr>
        <p:spPr>
          <a:xfrm rot="16200000">
            <a:off x="6995547" y="3682917"/>
            <a:ext cx="153308"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2" name="Rectangle 231"/>
          <p:cNvSpPr/>
          <p:nvPr/>
        </p:nvSpPr>
        <p:spPr>
          <a:xfrm rot="16200000">
            <a:off x="7049340" y="3629122"/>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3" name="Rectangle 232"/>
          <p:cNvSpPr/>
          <p:nvPr/>
        </p:nvSpPr>
        <p:spPr>
          <a:xfrm rot="16200000">
            <a:off x="6776043" y="3680031"/>
            <a:ext cx="153308"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4" name="Rectangle 233"/>
          <p:cNvSpPr/>
          <p:nvPr/>
        </p:nvSpPr>
        <p:spPr>
          <a:xfrm rot="16200000">
            <a:off x="6829836" y="3626236"/>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5" name="Rectangle 234"/>
          <p:cNvSpPr/>
          <p:nvPr/>
        </p:nvSpPr>
        <p:spPr>
          <a:xfrm rot="16200000">
            <a:off x="6556537" y="3680031"/>
            <a:ext cx="153308"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8" name="Rectangle 237"/>
          <p:cNvSpPr/>
          <p:nvPr/>
        </p:nvSpPr>
        <p:spPr>
          <a:xfrm rot="16200000">
            <a:off x="6610330" y="3626236"/>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0" name="Rectangle 239"/>
          <p:cNvSpPr/>
          <p:nvPr/>
        </p:nvSpPr>
        <p:spPr>
          <a:xfrm rot="16200000">
            <a:off x="7784640" y="3441906"/>
            <a:ext cx="153308"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2" name="Rectangle 241"/>
          <p:cNvSpPr/>
          <p:nvPr/>
        </p:nvSpPr>
        <p:spPr>
          <a:xfrm rot="16200000">
            <a:off x="7838433" y="3388111"/>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 name="Rectangle 28"/>
          <p:cNvSpPr/>
          <p:nvPr/>
        </p:nvSpPr>
        <p:spPr>
          <a:xfrm>
            <a:off x="7565782" y="3552092"/>
            <a:ext cx="395654" cy="76932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rot="16200000">
            <a:off x="6565001" y="4278387"/>
            <a:ext cx="1284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0" name="Rectangle 249"/>
          <p:cNvSpPr/>
          <p:nvPr/>
        </p:nvSpPr>
        <p:spPr>
          <a:xfrm rot="16200000">
            <a:off x="6606351" y="4355234"/>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1" name="Rectangle 250"/>
          <p:cNvSpPr/>
          <p:nvPr/>
        </p:nvSpPr>
        <p:spPr>
          <a:xfrm rot="16200000">
            <a:off x="6784507" y="4278387"/>
            <a:ext cx="1284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2" name="Rectangle 251"/>
          <p:cNvSpPr/>
          <p:nvPr/>
        </p:nvSpPr>
        <p:spPr>
          <a:xfrm rot="16200000">
            <a:off x="6825857" y="4355234"/>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3" name="Rectangle 252"/>
          <p:cNvSpPr/>
          <p:nvPr/>
        </p:nvSpPr>
        <p:spPr>
          <a:xfrm rot="16200000">
            <a:off x="7004013" y="4276710"/>
            <a:ext cx="1284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4" name="Rectangle 253"/>
          <p:cNvSpPr/>
          <p:nvPr/>
        </p:nvSpPr>
        <p:spPr>
          <a:xfrm rot="16200000">
            <a:off x="7045363" y="4353557"/>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5" name="Rectangle 254"/>
          <p:cNvSpPr/>
          <p:nvPr/>
        </p:nvSpPr>
        <p:spPr>
          <a:xfrm rot="16200000">
            <a:off x="7214028" y="4278900"/>
            <a:ext cx="1284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6" name="Rectangle 255"/>
          <p:cNvSpPr/>
          <p:nvPr/>
        </p:nvSpPr>
        <p:spPr>
          <a:xfrm rot="16200000">
            <a:off x="7255378" y="4355747"/>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7" name="Rectangle 256"/>
          <p:cNvSpPr/>
          <p:nvPr/>
        </p:nvSpPr>
        <p:spPr>
          <a:xfrm rot="16200000">
            <a:off x="7424425" y="4274467"/>
            <a:ext cx="128421"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8" name="Rectangle 257"/>
          <p:cNvSpPr/>
          <p:nvPr/>
        </p:nvSpPr>
        <p:spPr>
          <a:xfrm rot="16200000">
            <a:off x="7465776" y="4351313"/>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2" name="Rectangle 261"/>
          <p:cNvSpPr/>
          <p:nvPr/>
        </p:nvSpPr>
        <p:spPr>
          <a:xfrm rot="5400000">
            <a:off x="6915406" y="4824681"/>
            <a:ext cx="319737" cy="719628"/>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rot="5400000">
            <a:off x="6090807" y="5559930"/>
            <a:ext cx="252153" cy="48103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p:cNvSpPr/>
          <p:nvPr/>
        </p:nvSpPr>
        <p:spPr>
          <a:xfrm rot="10800000">
            <a:off x="7709283" y="5753012"/>
            <a:ext cx="252153" cy="48103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rot="5400000">
            <a:off x="6891386" y="5562549"/>
            <a:ext cx="252153" cy="48103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rot="5400000">
            <a:off x="6946565" y="4911020"/>
            <a:ext cx="282922" cy="567228"/>
          </a:xfrm>
          <a:prstGeom prst="rect">
            <a:avLst/>
          </a:prstGeom>
          <a:solidFill>
            <a:schemeClr val="accent1">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rot="5400000">
            <a:off x="5445048" y="5076549"/>
            <a:ext cx="252153" cy="28347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p:cNvSpPr/>
          <p:nvPr/>
        </p:nvSpPr>
        <p:spPr>
          <a:xfrm rot="5400000">
            <a:off x="5445047" y="5660102"/>
            <a:ext cx="252153" cy="28347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p:cNvSpPr/>
          <p:nvPr/>
        </p:nvSpPr>
        <p:spPr>
          <a:xfrm rot="16200000">
            <a:off x="6835625" y="5923278"/>
            <a:ext cx="1284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1" name="Rectangle 270"/>
          <p:cNvSpPr/>
          <p:nvPr/>
        </p:nvSpPr>
        <p:spPr>
          <a:xfrm rot="16200000">
            <a:off x="6876975" y="6000125"/>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2" name="Rectangle 271"/>
          <p:cNvSpPr/>
          <p:nvPr/>
        </p:nvSpPr>
        <p:spPr>
          <a:xfrm>
            <a:off x="7582303" y="5932366"/>
            <a:ext cx="1284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3" name="Rectangle 272"/>
          <p:cNvSpPr/>
          <p:nvPr/>
        </p:nvSpPr>
        <p:spPr>
          <a:xfrm>
            <a:off x="7588397" y="5932365"/>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4" name="Rectangle 273"/>
          <p:cNvSpPr/>
          <p:nvPr/>
        </p:nvSpPr>
        <p:spPr>
          <a:xfrm rot="16200000">
            <a:off x="6282674" y="5923278"/>
            <a:ext cx="1284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5" name="Rectangle 274"/>
          <p:cNvSpPr/>
          <p:nvPr/>
        </p:nvSpPr>
        <p:spPr>
          <a:xfrm rot="16200000">
            <a:off x="6324024" y="6000125"/>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6" name="Rectangle 275"/>
          <p:cNvSpPr/>
          <p:nvPr/>
        </p:nvSpPr>
        <p:spPr>
          <a:xfrm rot="16200000">
            <a:off x="6061433" y="5923617"/>
            <a:ext cx="1284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7" name="Rectangle 276"/>
          <p:cNvSpPr/>
          <p:nvPr/>
        </p:nvSpPr>
        <p:spPr>
          <a:xfrm rot="16200000">
            <a:off x="6102783" y="6000464"/>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8" name="Rectangle 277"/>
          <p:cNvSpPr/>
          <p:nvPr/>
        </p:nvSpPr>
        <p:spPr>
          <a:xfrm rot="5400000">
            <a:off x="5431501" y="5139405"/>
            <a:ext cx="190572" cy="147826"/>
          </a:xfrm>
          <a:prstGeom prst="rect">
            <a:avLst/>
          </a:prstGeom>
          <a:solidFill>
            <a:schemeClr val="accent1">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rot="5400000">
            <a:off x="5429778" y="5726535"/>
            <a:ext cx="190572" cy="147826"/>
          </a:xfrm>
          <a:prstGeom prst="rect">
            <a:avLst/>
          </a:prstGeom>
          <a:solidFill>
            <a:schemeClr val="accent1">
              <a:lumMod val="60000"/>
              <a:lumOff val="4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0" name="Straight Connector 279"/>
          <p:cNvCxnSpPr/>
          <p:nvPr/>
        </p:nvCxnSpPr>
        <p:spPr>
          <a:xfrm flipH="1">
            <a:off x="6876895" y="4927246"/>
            <a:ext cx="4222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V="1">
            <a:off x="5317209" y="5134144"/>
            <a:ext cx="7815" cy="1481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p:nvPr/>
        </p:nvCxnSpPr>
        <p:spPr>
          <a:xfrm flipV="1">
            <a:off x="5317209" y="5747553"/>
            <a:ext cx="7815" cy="14818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flipV="1">
            <a:off x="7922665" y="5927785"/>
            <a:ext cx="7815" cy="1481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p:nvPr/>
        </p:nvCxnSpPr>
        <p:spPr>
          <a:xfrm flipV="1">
            <a:off x="7912816" y="3782294"/>
            <a:ext cx="0" cy="4113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5" name="Rectangle 284"/>
          <p:cNvSpPr/>
          <p:nvPr/>
        </p:nvSpPr>
        <p:spPr>
          <a:xfrm rot="16200000">
            <a:off x="7070875" y="5923278"/>
            <a:ext cx="1284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6" name="Rectangle 285"/>
          <p:cNvSpPr/>
          <p:nvPr/>
        </p:nvSpPr>
        <p:spPr>
          <a:xfrm rot="16200000">
            <a:off x="7112225" y="6000125"/>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7" name="Rectangle 286"/>
          <p:cNvSpPr/>
          <p:nvPr/>
        </p:nvSpPr>
        <p:spPr>
          <a:xfrm rot="5400000">
            <a:off x="4516922" y="3836173"/>
            <a:ext cx="252153" cy="48103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rot="16200000">
            <a:off x="4492949" y="3804773"/>
            <a:ext cx="153308"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9" name="Rectangle 288"/>
          <p:cNvSpPr/>
          <p:nvPr/>
        </p:nvSpPr>
        <p:spPr>
          <a:xfrm rot="16200000">
            <a:off x="4546742" y="3750978"/>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0" name="Rectangle 289"/>
          <p:cNvSpPr/>
          <p:nvPr/>
        </p:nvSpPr>
        <p:spPr>
          <a:xfrm rot="16200000">
            <a:off x="4701164" y="3799717"/>
            <a:ext cx="153308"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1" name="Rectangle 290"/>
          <p:cNvSpPr/>
          <p:nvPr/>
        </p:nvSpPr>
        <p:spPr>
          <a:xfrm rot="16200000">
            <a:off x="4754957" y="3745922"/>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92" name="Rectangle 291"/>
          <p:cNvSpPr/>
          <p:nvPr/>
        </p:nvSpPr>
        <p:spPr>
          <a:xfrm>
            <a:off x="5317209" y="4356256"/>
            <a:ext cx="289433" cy="532631"/>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p:cNvSpPr/>
          <p:nvPr/>
        </p:nvSpPr>
        <p:spPr>
          <a:xfrm rot="5400000">
            <a:off x="6970344" y="2271187"/>
            <a:ext cx="395654" cy="76932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p:cNvSpPr/>
          <p:nvPr/>
        </p:nvSpPr>
        <p:spPr>
          <a:xfrm rot="5400000">
            <a:off x="6970344" y="1884370"/>
            <a:ext cx="395654" cy="76932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p:cNvSpPr/>
          <p:nvPr/>
        </p:nvSpPr>
        <p:spPr>
          <a:xfrm rot="10800000">
            <a:off x="6331611" y="2246785"/>
            <a:ext cx="252153" cy="48103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p:nvSpPr>
        <p:spPr>
          <a:xfrm rot="16200000">
            <a:off x="7052853" y="1024325"/>
            <a:ext cx="252153" cy="48103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p:cNvSpPr/>
          <p:nvPr/>
        </p:nvSpPr>
        <p:spPr>
          <a:xfrm>
            <a:off x="5318970" y="727568"/>
            <a:ext cx="252153" cy="48103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p:cNvSpPr/>
          <p:nvPr/>
        </p:nvSpPr>
        <p:spPr>
          <a:xfrm>
            <a:off x="5319282" y="1208605"/>
            <a:ext cx="252153" cy="481037"/>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p:cNvSpPr/>
          <p:nvPr/>
        </p:nvSpPr>
        <p:spPr>
          <a:xfrm rot="5400000">
            <a:off x="7362030" y="6138740"/>
            <a:ext cx="80719" cy="326783"/>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p:cNvSpPr/>
          <p:nvPr/>
        </p:nvSpPr>
        <p:spPr>
          <a:xfrm rot="5400000">
            <a:off x="7081229" y="2877026"/>
            <a:ext cx="183305" cy="778750"/>
          </a:xfrm>
          <a:prstGeom prst="rect">
            <a:avLst/>
          </a:prstGeom>
          <a:solidFill>
            <a:schemeClr val="bg1">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rot="10800000">
            <a:off x="6141928" y="2369079"/>
            <a:ext cx="153308"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4" name="Rectangle 303"/>
          <p:cNvSpPr/>
          <p:nvPr/>
        </p:nvSpPr>
        <p:spPr>
          <a:xfrm rot="10800000" flipH="1">
            <a:off x="6141928" y="2367010"/>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5" name="Rectangle 304"/>
          <p:cNvSpPr/>
          <p:nvPr/>
        </p:nvSpPr>
        <p:spPr>
          <a:xfrm rot="10800000">
            <a:off x="6145390" y="2553572"/>
            <a:ext cx="153308"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06" name="Rectangle 305"/>
          <p:cNvSpPr/>
          <p:nvPr/>
        </p:nvSpPr>
        <p:spPr>
          <a:xfrm rot="10800000" flipH="1">
            <a:off x="6145390" y="2551503"/>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1" name="Rectangle 310"/>
          <p:cNvSpPr/>
          <p:nvPr/>
        </p:nvSpPr>
        <p:spPr>
          <a:xfrm rot="5400000">
            <a:off x="5582438" y="937706"/>
            <a:ext cx="153308"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2" name="Rectangle 311"/>
          <p:cNvSpPr/>
          <p:nvPr/>
        </p:nvSpPr>
        <p:spPr>
          <a:xfrm rot="5400000" flipH="1">
            <a:off x="5628766" y="984033"/>
            <a:ext cx="153309" cy="45719"/>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3" name="Rectangle 312"/>
          <p:cNvSpPr/>
          <p:nvPr/>
        </p:nvSpPr>
        <p:spPr>
          <a:xfrm rot="5400000">
            <a:off x="5582438" y="1146425"/>
            <a:ext cx="153308"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4" name="Rectangle 313"/>
          <p:cNvSpPr/>
          <p:nvPr/>
        </p:nvSpPr>
        <p:spPr>
          <a:xfrm rot="5400000" flipH="1">
            <a:off x="5628766" y="1192752"/>
            <a:ext cx="153309" cy="45719"/>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5" name="Rectangle 314"/>
          <p:cNvSpPr/>
          <p:nvPr/>
        </p:nvSpPr>
        <p:spPr>
          <a:xfrm rot="5400000">
            <a:off x="5582438" y="1348587"/>
            <a:ext cx="153308"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6" name="Rectangle 315"/>
          <p:cNvSpPr/>
          <p:nvPr/>
        </p:nvSpPr>
        <p:spPr>
          <a:xfrm rot="5400000" flipH="1">
            <a:off x="5628766" y="1394914"/>
            <a:ext cx="153309" cy="45719"/>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7" name="Rectangle 316"/>
          <p:cNvSpPr/>
          <p:nvPr/>
        </p:nvSpPr>
        <p:spPr>
          <a:xfrm rot="16200000">
            <a:off x="6995240" y="962700"/>
            <a:ext cx="153308"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8" name="Rectangle 317"/>
          <p:cNvSpPr/>
          <p:nvPr/>
        </p:nvSpPr>
        <p:spPr>
          <a:xfrm rot="16200000">
            <a:off x="7049033" y="908905"/>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9" name="Rectangle 318"/>
          <p:cNvSpPr/>
          <p:nvPr/>
        </p:nvSpPr>
        <p:spPr>
          <a:xfrm rot="16200000">
            <a:off x="7233072" y="968288"/>
            <a:ext cx="153308"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0" name="Rectangle 319"/>
          <p:cNvSpPr/>
          <p:nvPr/>
        </p:nvSpPr>
        <p:spPr>
          <a:xfrm rot="16200000">
            <a:off x="7286865" y="914493"/>
            <a:ext cx="45719" cy="138375"/>
          </a:xfrm>
          <a:prstGeom prst="rect">
            <a:avLst/>
          </a:prstGeom>
          <a:solidFill>
            <a:srgbClr val="C00000"/>
          </a:solidFill>
          <a:ln w="952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Arc 37"/>
          <p:cNvSpPr/>
          <p:nvPr/>
        </p:nvSpPr>
        <p:spPr>
          <a:xfrm>
            <a:off x="6791841" y="1809856"/>
            <a:ext cx="914400" cy="914400"/>
          </a:xfrm>
          <a:prstGeom prst="arc">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1" name="Arc 320"/>
          <p:cNvSpPr/>
          <p:nvPr/>
        </p:nvSpPr>
        <p:spPr>
          <a:xfrm rot="5400000">
            <a:off x="6812822" y="2144525"/>
            <a:ext cx="914400" cy="914400"/>
          </a:xfrm>
          <a:prstGeom prst="arc">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1" name="Straight Connector 40"/>
          <p:cNvCxnSpPr>
            <a:endCxn id="321" idx="0"/>
          </p:cNvCxnSpPr>
          <p:nvPr/>
        </p:nvCxnSpPr>
        <p:spPr>
          <a:xfrm>
            <a:off x="7714575" y="2267056"/>
            <a:ext cx="12647" cy="334669"/>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8" idx="0"/>
          </p:cNvCxnSpPr>
          <p:nvPr/>
        </p:nvCxnSpPr>
        <p:spPr>
          <a:xfrm flipH="1">
            <a:off x="6779529" y="1809856"/>
            <a:ext cx="469512" cy="13748"/>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6804412" y="3058709"/>
            <a:ext cx="472679" cy="8449"/>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160218" y="3868904"/>
            <a:ext cx="9057" cy="3417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Arc 58"/>
          <p:cNvSpPr/>
          <p:nvPr/>
        </p:nvSpPr>
        <p:spPr>
          <a:xfrm>
            <a:off x="3861469" y="3618470"/>
            <a:ext cx="310365" cy="531812"/>
          </a:xfrm>
          <a:prstGeom prst="arc">
            <a:avLst>
              <a:gd name="adj1" fmla="val 16264366"/>
              <a:gd name="adj2" fmla="val 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Oval 60"/>
          <p:cNvSpPr/>
          <p:nvPr/>
        </p:nvSpPr>
        <p:spPr>
          <a:xfrm>
            <a:off x="3861469" y="3782294"/>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9" name="Rectangle 128"/>
          <p:cNvSpPr/>
          <p:nvPr/>
        </p:nvSpPr>
        <p:spPr>
          <a:xfrm>
            <a:off x="24245" y="0"/>
            <a:ext cx="12192000" cy="6858000"/>
          </a:xfrm>
          <a:prstGeom prst="rect">
            <a:avLst/>
          </a:prstGeom>
          <a:solidFill>
            <a:schemeClr val="bg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5968" y="2735644"/>
            <a:ext cx="1346651" cy="179553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8062" y="707050"/>
            <a:ext cx="2018181" cy="151363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6254" y="5307598"/>
            <a:ext cx="963162" cy="128421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92216" y="2370519"/>
            <a:ext cx="1709255" cy="227900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4549" y="4438862"/>
            <a:ext cx="1814147" cy="136061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21" name="Straight Connector 20"/>
          <p:cNvCxnSpPr/>
          <p:nvPr/>
        </p:nvCxnSpPr>
        <p:spPr>
          <a:xfrm flipH="1">
            <a:off x="6331611" y="1506977"/>
            <a:ext cx="1301624" cy="26125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flipV="1">
            <a:off x="7402390" y="6388639"/>
            <a:ext cx="357794" cy="20825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flipH="1">
            <a:off x="8455841" y="5127346"/>
            <a:ext cx="15187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H="1">
            <a:off x="7620952" y="1498744"/>
            <a:ext cx="1552646" cy="201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a:off x="7961436" y="5127346"/>
            <a:ext cx="513115" cy="8931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7739354" y="6591814"/>
            <a:ext cx="12284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7861292" y="4649527"/>
            <a:ext cx="15187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7088026" y="4648103"/>
            <a:ext cx="790385" cy="5633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flipV="1">
            <a:off x="4847004" y="5528512"/>
            <a:ext cx="734339" cy="128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flipV="1">
            <a:off x="5586077" y="5328953"/>
            <a:ext cx="1423" cy="4573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57689" y="4667816"/>
            <a:ext cx="1329104" cy="177213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67" name="Straight Connector 166"/>
          <p:cNvCxnSpPr/>
          <p:nvPr/>
        </p:nvCxnSpPr>
        <p:spPr>
          <a:xfrm flipH="1">
            <a:off x="2187318" y="3841408"/>
            <a:ext cx="1694397" cy="826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a:off x="2161502" y="4648103"/>
            <a:ext cx="15362" cy="5205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flipV="1">
            <a:off x="3363534" y="1260486"/>
            <a:ext cx="1229163" cy="46356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H="1" flipV="1">
            <a:off x="2462883" y="1286334"/>
            <a:ext cx="927783" cy="121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3910" y="603138"/>
            <a:ext cx="2027831" cy="152087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53281" y="4954202"/>
            <a:ext cx="1867951" cy="140096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177" name="Straight Connector 176"/>
          <p:cNvCxnSpPr/>
          <p:nvPr/>
        </p:nvCxnSpPr>
        <p:spPr>
          <a:xfrm flipH="1">
            <a:off x="3221232" y="2554530"/>
            <a:ext cx="1383247" cy="9187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H="1">
            <a:off x="2780119" y="3456875"/>
            <a:ext cx="457170" cy="164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1264463" y="2149313"/>
            <a:ext cx="1617167" cy="276999"/>
          </a:xfrm>
          <a:prstGeom prst="rect">
            <a:avLst/>
          </a:prstGeom>
          <a:noFill/>
        </p:spPr>
        <p:txBody>
          <a:bodyPr wrap="square" rtlCol="0">
            <a:spAutoFit/>
          </a:bodyPr>
          <a:lstStyle/>
          <a:p>
            <a:r>
              <a:rPr lang="en-US" sz="1200" dirty="0" smtClean="0"/>
              <a:t>Reception</a:t>
            </a:r>
            <a:endParaRPr lang="en-US" sz="1200" dirty="0"/>
          </a:p>
        </p:txBody>
      </p:sp>
      <p:sp>
        <p:nvSpPr>
          <p:cNvPr id="189" name="TextBox 188"/>
          <p:cNvSpPr txBox="1"/>
          <p:nvPr/>
        </p:nvSpPr>
        <p:spPr>
          <a:xfrm>
            <a:off x="557949" y="3555414"/>
            <a:ext cx="1617167" cy="276999"/>
          </a:xfrm>
          <a:prstGeom prst="rect">
            <a:avLst/>
          </a:prstGeom>
          <a:noFill/>
        </p:spPr>
        <p:txBody>
          <a:bodyPr wrap="square" rtlCol="0">
            <a:spAutoFit/>
          </a:bodyPr>
          <a:lstStyle/>
          <a:p>
            <a:r>
              <a:rPr lang="en-US" sz="1200" dirty="0"/>
              <a:t>S</a:t>
            </a:r>
            <a:r>
              <a:rPr lang="en-US" sz="1200" dirty="0" smtClean="0"/>
              <a:t>itting Area</a:t>
            </a:r>
            <a:endParaRPr lang="en-US" sz="1200" dirty="0"/>
          </a:p>
        </p:txBody>
      </p:sp>
      <p:sp>
        <p:nvSpPr>
          <p:cNvPr id="190" name="TextBox 189"/>
          <p:cNvSpPr txBox="1"/>
          <p:nvPr/>
        </p:nvSpPr>
        <p:spPr>
          <a:xfrm>
            <a:off x="1526837" y="6353693"/>
            <a:ext cx="1617167" cy="276999"/>
          </a:xfrm>
          <a:prstGeom prst="rect">
            <a:avLst/>
          </a:prstGeom>
          <a:noFill/>
        </p:spPr>
        <p:txBody>
          <a:bodyPr wrap="square" rtlCol="0">
            <a:spAutoFit/>
          </a:bodyPr>
          <a:lstStyle/>
          <a:p>
            <a:r>
              <a:rPr lang="en-US" sz="1200" dirty="0" smtClean="0"/>
              <a:t>Studio </a:t>
            </a:r>
            <a:r>
              <a:rPr lang="en-US" sz="1200" smtClean="0"/>
              <a:t>of Audio Record</a:t>
            </a:r>
            <a:endParaRPr lang="en-US" sz="1200" dirty="0"/>
          </a:p>
        </p:txBody>
      </p:sp>
      <p:sp>
        <p:nvSpPr>
          <p:cNvPr id="191" name="TextBox 190"/>
          <p:cNvSpPr txBox="1"/>
          <p:nvPr/>
        </p:nvSpPr>
        <p:spPr>
          <a:xfrm>
            <a:off x="9926868" y="2220686"/>
            <a:ext cx="1617167" cy="461665"/>
          </a:xfrm>
          <a:prstGeom prst="rect">
            <a:avLst/>
          </a:prstGeom>
          <a:noFill/>
        </p:spPr>
        <p:txBody>
          <a:bodyPr wrap="square" rtlCol="0">
            <a:spAutoFit/>
          </a:bodyPr>
          <a:lstStyle/>
          <a:p>
            <a:r>
              <a:rPr lang="en-US" sz="1200" dirty="0" smtClean="0"/>
              <a:t>Auditorium</a:t>
            </a:r>
          </a:p>
          <a:p>
            <a:r>
              <a:rPr lang="en-US" sz="1200" dirty="0" smtClean="0"/>
              <a:t>Workshop</a:t>
            </a:r>
            <a:endParaRPr lang="en-US" sz="1200" dirty="0"/>
          </a:p>
        </p:txBody>
      </p:sp>
      <p:sp>
        <p:nvSpPr>
          <p:cNvPr id="192" name="TextBox 191"/>
          <p:cNvSpPr txBox="1"/>
          <p:nvPr/>
        </p:nvSpPr>
        <p:spPr>
          <a:xfrm>
            <a:off x="10454970" y="5817426"/>
            <a:ext cx="1617167" cy="276999"/>
          </a:xfrm>
          <a:prstGeom prst="rect">
            <a:avLst/>
          </a:prstGeom>
          <a:noFill/>
        </p:spPr>
        <p:txBody>
          <a:bodyPr wrap="square" rtlCol="0">
            <a:spAutoFit/>
          </a:bodyPr>
          <a:lstStyle/>
          <a:p>
            <a:r>
              <a:rPr lang="en-US" sz="1200" dirty="0" smtClean="0"/>
              <a:t>Editing table</a:t>
            </a:r>
            <a:endParaRPr lang="en-US" sz="1200" dirty="0"/>
          </a:p>
        </p:txBody>
      </p:sp>
      <p:sp>
        <p:nvSpPr>
          <p:cNvPr id="193" name="TextBox 192"/>
          <p:cNvSpPr txBox="1"/>
          <p:nvPr/>
        </p:nvSpPr>
        <p:spPr>
          <a:xfrm>
            <a:off x="10232842" y="3425609"/>
            <a:ext cx="1617167" cy="276999"/>
          </a:xfrm>
          <a:prstGeom prst="rect">
            <a:avLst/>
          </a:prstGeom>
          <a:noFill/>
        </p:spPr>
        <p:txBody>
          <a:bodyPr wrap="square" rtlCol="0">
            <a:spAutoFit/>
          </a:bodyPr>
          <a:lstStyle/>
          <a:p>
            <a:r>
              <a:rPr lang="en-US" sz="1200" dirty="0" smtClean="0"/>
              <a:t>Animation machine</a:t>
            </a:r>
            <a:endParaRPr lang="en-US" sz="1200" dirty="0"/>
          </a:p>
        </p:txBody>
      </p:sp>
      <p:sp>
        <p:nvSpPr>
          <p:cNvPr id="194" name="TextBox 193"/>
          <p:cNvSpPr txBox="1"/>
          <p:nvPr/>
        </p:nvSpPr>
        <p:spPr>
          <a:xfrm>
            <a:off x="3648884" y="6434467"/>
            <a:ext cx="1617167" cy="276999"/>
          </a:xfrm>
          <a:prstGeom prst="rect">
            <a:avLst/>
          </a:prstGeom>
          <a:noFill/>
        </p:spPr>
        <p:txBody>
          <a:bodyPr wrap="square" rtlCol="0">
            <a:spAutoFit/>
          </a:bodyPr>
          <a:lstStyle/>
          <a:p>
            <a:r>
              <a:rPr lang="en-US" sz="1200" dirty="0" smtClean="0"/>
              <a:t>Animation machine</a:t>
            </a:r>
            <a:endParaRPr lang="en-US" sz="1200" dirty="0"/>
          </a:p>
        </p:txBody>
      </p:sp>
      <p:sp>
        <p:nvSpPr>
          <p:cNvPr id="195" name="TextBox 194"/>
          <p:cNvSpPr txBox="1"/>
          <p:nvPr/>
        </p:nvSpPr>
        <p:spPr>
          <a:xfrm>
            <a:off x="8176030" y="6633914"/>
            <a:ext cx="2406406" cy="276999"/>
          </a:xfrm>
          <a:prstGeom prst="rect">
            <a:avLst/>
          </a:prstGeom>
          <a:noFill/>
        </p:spPr>
        <p:txBody>
          <a:bodyPr wrap="square" rtlCol="0">
            <a:spAutoFit/>
          </a:bodyPr>
          <a:lstStyle/>
          <a:p>
            <a:r>
              <a:rPr lang="en-US" sz="1200" smtClean="0"/>
              <a:t>Technical </a:t>
            </a:r>
            <a:r>
              <a:rPr lang="en-US" sz="1200" dirty="0" smtClean="0"/>
              <a:t>Equipment shelf </a:t>
            </a:r>
            <a:endParaRPr lang="en-US" sz="1200" dirty="0"/>
          </a:p>
        </p:txBody>
      </p:sp>
    </p:spTree>
    <p:extLst>
      <p:ext uri="{BB962C8B-B14F-4D97-AF65-F5344CB8AC3E}">
        <p14:creationId xmlns:p14="http://schemas.microsoft.com/office/powerpoint/2010/main" val="119219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6"/>
                                        </p:tgtEl>
                                        <p:attrNameLst>
                                          <p:attrName>style.visibility</p:attrName>
                                        </p:attrNameLst>
                                      </p:cBhvr>
                                      <p:to>
                                        <p:strVal val="visible"/>
                                      </p:to>
                                    </p:set>
                                    <p:animEffect transition="in" filter="fade">
                                      <p:cBhvr>
                                        <p:cTn id="12" dur="1000"/>
                                        <p:tgtEl>
                                          <p:spTgt spid="176"/>
                                        </p:tgtEl>
                                      </p:cBhvr>
                                    </p:animEffect>
                                    <p:anim calcmode="lin" valueType="num">
                                      <p:cBhvr>
                                        <p:cTn id="13" dur="1000" fill="hold"/>
                                        <p:tgtEl>
                                          <p:spTgt spid="176"/>
                                        </p:tgtEl>
                                        <p:attrNameLst>
                                          <p:attrName>ppt_x</p:attrName>
                                        </p:attrNameLst>
                                      </p:cBhvr>
                                      <p:tavLst>
                                        <p:tav tm="0">
                                          <p:val>
                                            <p:strVal val="#ppt_x"/>
                                          </p:val>
                                        </p:tav>
                                        <p:tav tm="100000">
                                          <p:val>
                                            <p:strVal val="#ppt_x"/>
                                          </p:val>
                                        </p:tav>
                                      </p:tavLst>
                                    </p:anim>
                                    <p:anim calcmode="lin" valueType="num">
                                      <p:cBhvr>
                                        <p:cTn id="14" dur="1000" fill="hold"/>
                                        <p:tgtEl>
                                          <p:spTgt spid="17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2"/>
                                        </p:tgtEl>
                                        <p:attrNameLst>
                                          <p:attrName>style.visibility</p:attrName>
                                        </p:attrNameLst>
                                      </p:cBhvr>
                                      <p:to>
                                        <p:strVal val="visible"/>
                                      </p:to>
                                    </p:set>
                                    <p:animEffect transition="in" filter="fade">
                                      <p:cBhvr>
                                        <p:cTn id="17" dur="1000"/>
                                        <p:tgtEl>
                                          <p:spTgt spid="172"/>
                                        </p:tgtEl>
                                      </p:cBhvr>
                                    </p:animEffect>
                                    <p:anim calcmode="lin" valueType="num">
                                      <p:cBhvr>
                                        <p:cTn id="18" dur="1000" fill="hold"/>
                                        <p:tgtEl>
                                          <p:spTgt spid="172"/>
                                        </p:tgtEl>
                                        <p:attrNameLst>
                                          <p:attrName>ppt_x</p:attrName>
                                        </p:attrNameLst>
                                      </p:cBhvr>
                                      <p:tavLst>
                                        <p:tav tm="0">
                                          <p:val>
                                            <p:strVal val="#ppt_x"/>
                                          </p:val>
                                        </p:tav>
                                        <p:tav tm="100000">
                                          <p:val>
                                            <p:strVal val="#ppt_x"/>
                                          </p:val>
                                        </p:tav>
                                      </p:tavLst>
                                    </p:anim>
                                    <p:anim calcmode="lin" valueType="num">
                                      <p:cBhvr>
                                        <p:cTn id="19" dur="1000" fill="hold"/>
                                        <p:tgtEl>
                                          <p:spTgt spid="17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7"/>
                                        </p:tgtEl>
                                        <p:attrNameLst>
                                          <p:attrName>style.visibility</p:attrName>
                                        </p:attrNameLst>
                                      </p:cBhvr>
                                      <p:to>
                                        <p:strVal val="visible"/>
                                      </p:to>
                                    </p:set>
                                    <p:animEffect transition="in" filter="fade">
                                      <p:cBhvr>
                                        <p:cTn id="22" dur="1000"/>
                                        <p:tgtEl>
                                          <p:spTgt spid="177"/>
                                        </p:tgtEl>
                                      </p:cBhvr>
                                    </p:animEffect>
                                    <p:anim calcmode="lin" valueType="num">
                                      <p:cBhvr>
                                        <p:cTn id="23" dur="1000" fill="hold"/>
                                        <p:tgtEl>
                                          <p:spTgt spid="177"/>
                                        </p:tgtEl>
                                        <p:attrNameLst>
                                          <p:attrName>ppt_x</p:attrName>
                                        </p:attrNameLst>
                                      </p:cBhvr>
                                      <p:tavLst>
                                        <p:tav tm="0">
                                          <p:val>
                                            <p:strVal val="#ppt_x"/>
                                          </p:val>
                                        </p:tav>
                                        <p:tav tm="100000">
                                          <p:val>
                                            <p:strVal val="#ppt_x"/>
                                          </p:val>
                                        </p:tav>
                                      </p:tavLst>
                                    </p:anim>
                                    <p:anim calcmode="lin" valueType="num">
                                      <p:cBhvr>
                                        <p:cTn id="24" dur="1000" fill="hold"/>
                                        <p:tgtEl>
                                          <p:spTgt spid="17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8"/>
                                        </p:tgtEl>
                                        <p:attrNameLst>
                                          <p:attrName>style.visibility</p:attrName>
                                        </p:attrNameLst>
                                      </p:cBhvr>
                                      <p:to>
                                        <p:strVal val="visible"/>
                                      </p:to>
                                    </p:set>
                                    <p:animEffect transition="in" filter="fade">
                                      <p:cBhvr>
                                        <p:cTn id="27" dur="1000"/>
                                        <p:tgtEl>
                                          <p:spTgt spid="178"/>
                                        </p:tgtEl>
                                      </p:cBhvr>
                                    </p:animEffect>
                                    <p:anim calcmode="lin" valueType="num">
                                      <p:cBhvr>
                                        <p:cTn id="28" dur="1000" fill="hold"/>
                                        <p:tgtEl>
                                          <p:spTgt spid="178"/>
                                        </p:tgtEl>
                                        <p:attrNameLst>
                                          <p:attrName>ppt_x</p:attrName>
                                        </p:attrNameLst>
                                      </p:cBhvr>
                                      <p:tavLst>
                                        <p:tav tm="0">
                                          <p:val>
                                            <p:strVal val="#ppt_x"/>
                                          </p:val>
                                        </p:tav>
                                        <p:tav tm="100000">
                                          <p:val>
                                            <p:strVal val="#ppt_x"/>
                                          </p:val>
                                        </p:tav>
                                      </p:tavLst>
                                    </p:anim>
                                    <p:anim calcmode="lin" valueType="num">
                                      <p:cBhvr>
                                        <p:cTn id="29" dur="1000" fill="hold"/>
                                        <p:tgtEl>
                                          <p:spTgt spid="17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7"/>
                                        </p:tgtEl>
                                        <p:attrNameLst>
                                          <p:attrName>style.visibility</p:attrName>
                                        </p:attrNameLst>
                                      </p:cBhvr>
                                      <p:to>
                                        <p:strVal val="visible"/>
                                      </p:to>
                                    </p:set>
                                    <p:animEffect transition="in" filter="fade">
                                      <p:cBhvr>
                                        <p:cTn id="37" dur="1000"/>
                                        <p:tgtEl>
                                          <p:spTgt spid="167"/>
                                        </p:tgtEl>
                                      </p:cBhvr>
                                    </p:animEffect>
                                    <p:anim calcmode="lin" valueType="num">
                                      <p:cBhvr>
                                        <p:cTn id="38" dur="1000" fill="hold"/>
                                        <p:tgtEl>
                                          <p:spTgt spid="167"/>
                                        </p:tgtEl>
                                        <p:attrNameLst>
                                          <p:attrName>ppt_x</p:attrName>
                                        </p:attrNameLst>
                                      </p:cBhvr>
                                      <p:tavLst>
                                        <p:tav tm="0">
                                          <p:val>
                                            <p:strVal val="#ppt_x"/>
                                          </p:val>
                                        </p:tav>
                                        <p:tav tm="100000">
                                          <p:val>
                                            <p:strVal val="#ppt_x"/>
                                          </p:val>
                                        </p:tav>
                                      </p:tavLst>
                                    </p:anim>
                                    <p:anim calcmode="lin" valueType="num">
                                      <p:cBhvr>
                                        <p:cTn id="39" dur="1000" fill="hold"/>
                                        <p:tgtEl>
                                          <p:spTgt spid="16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70"/>
                                        </p:tgtEl>
                                        <p:attrNameLst>
                                          <p:attrName>style.visibility</p:attrName>
                                        </p:attrNameLst>
                                      </p:cBhvr>
                                      <p:to>
                                        <p:strVal val="visible"/>
                                      </p:to>
                                    </p:set>
                                    <p:animEffect transition="in" filter="fade">
                                      <p:cBhvr>
                                        <p:cTn id="42" dur="1000"/>
                                        <p:tgtEl>
                                          <p:spTgt spid="170"/>
                                        </p:tgtEl>
                                      </p:cBhvr>
                                    </p:animEffect>
                                    <p:anim calcmode="lin" valueType="num">
                                      <p:cBhvr>
                                        <p:cTn id="43" dur="1000" fill="hold"/>
                                        <p:tgtEl>
                                          <p:spTgt spid="170"/>
                                        </p:tgtEl>
                                        <p:attrNameLst>
                                          <p:attrName>ppt_x</p:attrName>
                                        </p:attrNameLst>
                                      </p:cBhvr>
                                      <p:tavLst>
                                        <p:tav tm="0">
                                          <p:val>
                                            <p:strVal val="#ppt_x"/>
                                          </p:val>
                                        </p:tav>
                                        <p:tav tm="100000">
                                          <p:val>
                                            <p:strVal val="#ppt_x"/>
                                          </p:val>
                                        </p:tav>
                                      </p:tavLst>
                                    </p:anim>
                                    <p:anim calcmode="lin" valueType="num">
                                      <p:cBhvr>
                                        <p:cTn id="44" dur="1000" fill="hold"/>
                                        <p:tgtEl>
                                          <p:spTgt spid="170"/>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anim calcmode="lin" valueType="num">
                                      <p:cBhvr>
                                        <p:cTn id="48" dur="1000" fill="hold"/>
                                        <p:tgtEl>
                                          <p:spTgt spid="15"/>
                                        </p:tgtEl>
                                        <p:attrNameLst>
                                          <p:attrName>ppt_x</p:attrName>
                                        </p:attrNameLst>
                                      </p:cBhvr>
                                      <p:tavLst>
                                        <p:tav tm="0">
                                          <p:val>
                                            <p:strVal val="#ppt_x"/>
                                          </p:val>
                                        </p:tav>
                                        <p:tav tm="100000">
                                          <p:val>
                                            <p:strVal val="#ppt_x"/>
                                          </p:val>
                                        </p:tav>
                                      </p:tavLst>
                                    </p:anim>
                                    <p:anim calcmode="lin" valueType="num">
                                      <p:cBhvr>
                                        <p:cTn id="49" dur="1000" fill="hold"/>
                                        <p:tgtEl>
                                          <p:spTgt spid="15"/>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56"/>
                                        </p:tgtEl>
                                        <p:attrNameLst>
                                          <p:attrName>style.visibility</p:attrName>
                                        </p:attrNameLst>
                                      </p:cBhvr>
                                      <p:to>
                                        <p:strVal val="visible"/>
                                      </p:to>
                                    </p:set>
                                    <p:animEffect transition="in" filter="fade">
                                      <p:cBhvr>
                                        <p:cTn id="57" dur="1000"/>
                                        <p:tgtEl>
                                          <p:spTgt spid="156"/>
                                        </p:tgtEl>
                                      </p:cBhvr>
                                    </p:animEffect>
                                    <p:anim calcmode="lin" valueType="num">
                                      <p:cBhvr>
                                        <p:cTn id="58" dur="1000" fill="hold"/>
                                        <p:tgtEl>
                                          <p:spTgt spid="156"/>
                                        </p:tgtEl>
                                        <p:attrNameLst>
                                          <p:attrName>ppt_x</p:attrName>
                                        </p:attrNameLst>
                                      </p:cBhvr>
                                      <p:tavLst>
                                        <p:tav tm="0">
                                          <p:val>
                                            <p:strVal val="#ppt_x"/>
                                          </p:val>
                                        </p:tav>
                                        <p:tav tm="100000">
                                          <p:val>
                                            <p:strVal val="#ppt_x"/>
                                          </p:val>
                                        </p:tav>
                                      </p:tavLst>
                                    </p:anim>
                                    <p:anim calcmode="lin" valueType="num">
                                      <p:cBhvr>
                                        <p:cTn id="59" dur="1000" fill="hold"/>
                                        <p:tgtEl>
                                          <p:spTgt spid="15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62"/>
                                        </p:tgtEl>
                                        <p:attrNameLst>
                                          <p:attrName>style.visibility</p:attrName>
                                        </p:attrNameLst>
                                      </p:cBhvr>
                                      <p:to>
                                        <p:strVal val="visible"/>
                                      </p:to>
                                    </p:set>
                                    <p:animEffect transition="in" filter="fade">
                                      <p:cBhvr>
                                        <p:cTn id="62" dur="1000"/>
                                        <p:tgtEl>
                                          <p:spTgt spid="162"/>
                                        </p:tgtEl>
                                      </p:cBhvr>
                                    </p:animEffect>
                                    <p:anim calcmode="lin" valueType="num">
                                      <p:cBhvr>
                                        <p:cTn id="63" dur="1000" fill="hold"/>
                                        <p:tgtEl>
                                          <p:spTgt spid="162"/>
                                        </p:tgtEl>
                                        <p:attrNameLst>
                                          <p:attrName>ppt_x</p:attrName>
                                        </p:attrNameLst>
                                      </p:cBhvr>
                                      <p:tavLst>
                                        <p:tav tm="0">
                                          <p:val>
                                            <p:strVal val="#ppt_x"/>
                                          </p:val>
                                        </p:tav>
                                        <p:tav tm="100000">
                                          <p:val>
                                            <p:strVal val="#ppt_x"/>
                                          </p:val>
                                        </p:tav>
                                      </p:tavLst>
                                    </p:anim>
                                    <p:anim calcmode="lin" valueType="num">
                                      <p:cBhvr>
                                        <p:cTn id="64" dur="1000" fill="hold"/>
                                        <p:tgtEl>
                                          <p:spTgt spid="162"/>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55"/>
                                        </p:tgtEl>
                                        <p:attrNameLst>
                                          <p:attrName>style.visibility</p:attrName>
                                        </p:attrNameLst>
                                      </p:cBhvr>
                                      <p:to>
                                        <p:strVal val="visible"/>
                                      </p:to>
                                    </p:set>
                                    <p:animEffect transition="in" filter="fade">
                                      <p:cBhvr>
                                        <p:cTn id="67" dur="1000"/>
                                        <p:tgtEl>
                                          <p:spTgt spid="155"/>
                                        </p:tgtEl>
                                      </p:cBhvr>
                                    </p:animEffect>
                                    <p:anim calcmode="lin" valueType="num">
                                      <p:cBhvr>
                                        <p:cTn id="68" dur="1000" fill="hold"/>
                                        <p:tgtEl>
                                          <p:spTgt spid="155"/>
                                        </p:tgtEl>
                                        <p:attrNameLst>
                                          <p:attrName>ppt_x</p:attrName>
                                        </p:attrNameLst>
                                      </p:cBhvr>
                                      <p:tavLst>
                                        <p:tav tm="0">
                                          <p:val>
                                            <p:strVal val="#ppt_x"/>
                                          </p:val>
                                        </p:tav>
                                        <p:tav tm="100000">
                                          <p:val>
                                            <p:strVal val="#ppt_x"/>
                                          </p:val>
                                        </p:tav>
                                      </p:tavLst>
                                    </p:anim>
                                    <p:anim calcmode="lin" valueType="num">
                                      <p:cBhvr>
                                        <p:cTn id="69" dur="1000" fill="hold"/>
                                        <p:tgtEl>
                                          <p:spTgt spid="155"/>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52"/>
                                        </p:tgtEl>
                                        <p:attrNameLst>
                                          <p:attrName>style.visibility</p:attrName>
                                        </p:attrNameLst>
                                      </p:cBhvr>
                                      <p:to>
                                        <p:strVal val="visible"/>
                                      </p:to>
                                    </p:set>
                                    <p:animEffect transition="in" filter="fade">
                                      <p:cBhvr>
                                        <p:cTn id="72" dur="1000"/>
                                        <p:tgtEl>
                                          <p:spTgt spid="152"/>
                                        </p:tgtEl>
                                      </p:cBhvr>
                                    </p:animEffect>
                                    <p:anim calcmode="lin" valueType="num">
                                      <p:cBhvr>
                                        <p:cTn id="73" dur="1000" fill="hold"/>
                                        <p:tgtEl>
                                          <p:spTgt spid="152"/>
                                        </p:tgtEl>
                                        <p:attrNameLst>
                                          <p:attrName>ppt_x</p:attrName>
                                        </p:attrNameLst>
                                      </p:cBhvr>
                                      <p:tavLst>
                                        <p:tav tm="0">
                                          <p:val>
                                            <p:strVal val="#ppt_x"/>
                                          </p:val>
                                        </p:tav>
                                        <p:tav tm="100000">
                                          <p:val>
                                            <p:strVal val="#ppt_x"/>
                                          </p:val>
                                        </p:tav>
                                      </p:tavLst>
                                    </p:anim>
                                    <p:anim calcmode="lin" valueType="num">
                                      <p:cBhvr>
                                        <p:cTn id="74" dur="1000" fill="hold"/>
                                        <p:tgtEl>
                                          <p:spTgt spid="152"/>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47"/>
                                        </p:tgtEl>
                                        <p:attrNameLst>
                                          <p:attrName>style.visibility</p:attrName>
                                        </p:attrNameLst>
                                      </p:cBhvr>
                                      <p:to>
                                        <p:strVal val="visible"/>
                                      </p:to>
                                    </p:set>
                                    <p:animEffect transition="in" filter="fade">
                                      <p:cBhvr>
                                        <p:cTn id="82" dur="1000"/>
                                        <p:tgtEl>
                                          <p:spTgt spid="147"/>
                                        </p:tgtEl>
                                      </p:cBhvr>
                                    </p:animEffect>
                                    <p:anim calcmode="lin" valueType="num">
                                      <p:cBhvr>
                                        <p:cTn id="83" dur="1000" fill="hold"/>
                                        <p:tgtEl>
                                          <p:spTgt spid="147"/>
                                        </p:tgtEl>
                                        <p:attrNameLst>
                                          <p:attrName>ppt_x</p:attrName>
                                        </p:attrNameLst>
                                      </p:cBhvr>
                                      <p:tavLst>
                                        <p:tav tm="0">
                                          <p:val>
                                            <p:strVal val="#ppt_x"/>
                                          </p:val>
                                        </p:tav>
                                        <p:tav tm="100000">
                                          <p:val>
                                            <p:strVal val="#ppt_x"/>
                                          </p:val>
                                        </p:tav>
                                      </p:tavLst>
                                    </p:anim>
                                    <p:anim calcmode="lin" valueType="num">
                                      <p:cBhvr>
                                        <p:cTn id="84" dur="1000" fill="hold"/>
                                        <p:tgtEl>
                                          <p:spTgt spid="147"/>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136"/>
                                        </p:tgtEl>
                                        <p:attrNameLst>
                                          <p:attrName>style.visibility</p:attrName>
                                        </p:attrNameLst>
                                      </p:cBhvr>
                                      <p:to>
                                        <p:strVal val="visible"/>
                                      </p:to>
                                    </p:set>
                                    <p:animEffect transition="in" filter="fade">
                                      <p:cBhvr>
                                        <p:cTn id="87" dur="1000"/>
                                        <p:tgtEl>
                                          <p:spTgt spid="136"/>
                                        </p:tgtEl>
                                      </p:cBhvr>
                                    </p:animEffect>
                                    <p:anim calcmode="lin" valueType="num">
                                      <p:cBhvr>
                                        <p:cTn id="88" dur="1000" fill="hold"/>
                                        <p:tgtEl>
                                          <p:spTgt spid="136"/>
                                        </p:tgtEl>
                                        <p:attrNameLst>
                                          <p:attrName>ppt_x</p:attrName>
                                        </p:attrNameLst>
                                      </p:cBhvr>
                                      <p:tavLst>
                                        <p:tav tm="0">
                                          <p:val>
                                            <p:strVal val="#ppt_x"/>
                                          </p:val>
                                        </p:tav>
                                        <p:tav tm="100000">
                                          <p:val>
                                            <p:strVal val="#ppt_x"/>
                                          </p:val>
                                        </p:tav>
                                      </p:tavLst>
                                    </p:anim>
                                    <p:anim calcmode="lin" valueType="num">
                                      <p:cBhvr>
                                        <p:cTn id="89" dur="1000" fill="hold"/>
                                        <p:tgtEl>
                                          <p:spTgt spid="136"/>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fade">
                                      <p:cBhvr>
                                        <p:cTn id="97" dur="1000"/>
                                        <p:tgtEl>
                                          <p:spTgt spid="11"/>
                                        </p:tgtEl>
                                      </p:cBhvr>
                                    </p:animEffect>
                                    <p:anim calcmode="lin" valueType="num">
                                      <p:cBhvr>
                                        <p:cTn id="98" dur="1000" fill="hold"/>
                                        <p:tgtEl>
                                          <p:spTgt spid="11"/>
                                        </p:tgtEl>
                                        <p:attrNameLst>
                                          <p:attrName>ppt_x</p:attrName>
                                        </p:attrNameLst>
                                      </p:cBhvr>
                                      <p:tavLst>
                                        <p:tav tm="0">
                                          <p:val>
                                            <p:strVal val="#ppt_x"/>
                                          </p:val>
                                        </p:tav>
                                        <p:tav tm="100000">
                                          <p:val>
                                            <p:strVal val="#ppt_x"/>
                                          </p:val>
                                        </p:tav>
                                      </p:tavLst>
                                    </p:anim>
                                    <p:anim calcmode="lin" valueType="num">
                                      <p:cBhvr>
                                        <p:cTn id="99" dur="1000" fill="hold"/>
                                        <p:tgtEl>
                                          <p:spTgt spid="11"/>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150"/>
                                        </p:tgtEl>
                                        <p:attrNameLst>
                                          <p:attrName>style.visibility</p:attrName>
                                        </p:attrNameLst>
                                      </p:cBhvr>
                                      <p:to>
                                        <p:strVal val="visible"/>
                                      </p:to>
                                    </p:set>
                                    <p:animEffect transition="in" filter="fade">
                                      <p:cBhvr>
                                        <p:cTn id="102" dur="1000"/>
                                        <p:tgtEl>
                                          <p:spTgt spid="150"/>
                                        </p:tgtEl>
                                      </p:cBhvr>
                                    </p:animEffect>
                                    <p:anim calcmode="lin" valueType="num">
                                      <p:cBhvr>
                                        <p:cTn id="103" dur="1000" fill="hold"/>
                                        <p:tgtEl>
                                          <p:spTgt spid="150"/>
                                        </p:tgtEl>
                                        <p:attrNameLst>
                                          <p:attrName>ppt_x</p:attrName>
                                        </p:attrNameLst>
                                      </p:cBhvr>
                                      <p:tavLst>
                                        <p:tav tm="0">
                                          <p:val>
                                            <p:strVal val="#ppt_x"/>
                                          </p:val>
                                        </p:tav>
                                        <p:tav tm="100000">
                                          <p:val>
                                            <p:strVal val="#ppt_x"/>
                                          </p:val>
                                        </p:tav>
                                      </p:tavLst>
                                    </p:anim>
                                    <p:anim calcmode="lin" valueType="num">
                                      <p:cBhvr>
                                        <p:cTn id="104" dur="1000" fill="hold"/>
                                        <p:tgtEl>
                                          <p:spTgt spid="150"/>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133"/>
                                        </p:tgtEl>
                                        <p:attrNameLst>
                                          <p:attrName>style.visibility</p:attrName>
                                        </p:attrNameLst>
                                      </p:cBhvr>
                                      <p:to>
                                        <p:strVal val="visible"/>
                                      </p:to>
                                    </p:set>
                                    <p:animEffect transition="in" filter="fade">
                                      <p:cBhvr>
                                        <p:cTn id="107" dur="1000"/>
                                        <p:tgtEl>
                                          <p:spTgt spid="133"/>
                                        </p:tgtEl>
                                      </p:cBhvr>
                                    </p:animEffect>
                                    <p:anim calcmode="lin" valueType="num">
                                      <p:cBhvr>
                                        <p:cTn id="108" dur="1000" fill="hold"/>
                                        <p:tgtEl>
                                          <p:spTgt spid="133"/>
                                        </p:tgtEl>
                                        <p:attrNameLst>
                                          <p:attrName>ppt_x</p:attrName>
                                        </p:attrNameLst>
                                      </p:cBhvr>
                                      <p:tavLst>
                                        <p:tav tm="0">
                                          <p:val>
                                            <p:strVal val="#ppt_x"/>
                                          </p:val>
                                        </p:tav>
                                        <p:tav tm="100000">
                                          <p:val>
                                            <p:strVal val="#ppt_x"/>
                                          </p:val>
                                        </p:tav>
                                      </p:tavLst>
                                    </p:anim>
                                    <p:anim calcmode="lin" valueType="num">
                                      <p:cBhvr>
                                        <p:cTn id="109" dur="1000" fill="hold"/>
                                        <p:tgtEl>
                                          <p:spTgt spid="133"/>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par>
                                <p:cTn id="115" presetID="42" presetClass="entr" presetSubtype="0" fill="hold" nodeType="withEffect">
                                  <p:stCondLst>
                                    <p:cond delay="0"/>
                                  </p:stCondLst>
                                  <p:childTnLst>
                                    <p:set>
                                      <p:cBhvr>
                                        <p:cTn id="116" dur="1" fill="hold">
                                          <p:stCondLst>
                                            <p:cond delay="0"/>
                                          </p:stCondLst>
                                        </p:cTn>
                                        <p:tgtEl>
                                          <p:spTgt spid="142"/>
                                        </p:tgtEl>
                                        <p:attrNameLst>
                                          <p:attrName>style.visibility</p:attrName>
                                        </p:attrNameLst>
                                      </p:cBhvr>
                                      <p:to>
                                        <p:strVal val="visible"/>
                                      </p:to>
                                    </p:set>
                                    <p:animEffect transition="in" filter="fade">
                                      <p:cBhvr>
                                        <p:cTn id="117" dur="1000"/>
                                        <p:tgtEl>
                                          <p:spTgt spid="142"/>
                                        </p:tgtEl>
                                      </p:cBhvr>
                                    </p:animEffect>
                                    <p:anim calcmode="lin" valueType="num">
                                      <p:cBhvr>
                                        <p:cTn id="118" dur="1000" fill="hold"/>
                                        <p:tgtEl>
                                          <p:spTgt spid="142"/>
                                        </p:tgtEl>
                                        <p:attrNameLst>
                                          <p:attrName>ppt_x</p:attrName>
                                        </p:attrNameLst>
                                      </p:cBhvr>
                                      <p:tavLst>
                                        <p:tav tm="0">
                                          <p:val>
                                            <p:strVal val="#ppt_x"/>
                                          </p:val>
                                        </p:tav>
                                        <p:tav tm="100000">
                                          <p:val>
                                            <p:strVal val="#ppt_x"/>
                                          </p:val>
                                        </p:tav>
                                      </p:tavLst>
                                    </p:anim>
                                    <p:anim calcmode="lin" valueType="num">
                                      <p:cBhvr>
                                        <p:cTn id="119" dur="1000" fill="hold"/>
                                        <p:tgtEl>
                                          <p:spTgt spid="142"/>
                                        </p:tgtEl>
                                        <p:attrNameLst>
                                          <p:attrName>ppt_y</p:attrName>
                                        </p:attrNameLst>
                                      </p:cBhvr>
                                      <p:tavLst>
                                        <p:tav tm="0">
                                          <p:val>
                                            <p:strVal val="#ppt_y+.1"/>
                                          </p:val>
                                        </p:tav>
                                        <p:tav tm="100000">
                                          <p:val>
                                            <p:strVal val="#ppt_y"/>
                                          </p:val>
                                        </p:tav>
                                      </p:tavLst>
                                    </p:anim>
                                  </p:childTnLst>
                                </p:cTn>
                              </p:par>
                              <p:par>
                                <p:cTn id="120" presetID="42" presetClass="entr" presetSubtype="0" fill="hold" nodeType="withEffect">
                                  <p:stCondLst>
                                    <p:cond delay="0"/>
                                  </p:stCondLst>
                                  <p:childTnLst>
                                    <p:set>
                                      <p:cBhvr>
                                        <p:cTn id="121" dur="1" fill="hold">
                                          <p:stCondLst>
                                            <p:cond delay="0"/>
                                          </p:stCondLst>
                                        </p:cTn>
                                        <p:tgtEl>
                                          <p:spTgt spid="21"/>
                                        </p:tgtEl>
                                        <p:attrNameLst>
                                          <p:attrName>style.visibility</p:attrName>
                                        </p:attrNameLst>
                                      </p:cBhvr>
                                      <p:to>
                                        <p:strVal val="visible"/>
                                      </p:to>
                                    </p:set>
                                    <p:animEffect transition="in" filter="fade">
                                      <p:cBhvr>
                                        <p:cTn id="122" dur="1000"/>
                                        <p:tgtEl>
                                          <p:spTgt spid="21"/>
                                        </p:tgtEl>
                                      </p:cBhvr>
                                    </p:animEffect>
                                    <p:anim calcmode="lin" valueType="num">
                                      <p:cBhvr>
                                        <p:cTn id="123" dur="1000" fill="hold"/>
                                        <p:tgtEl>
                                          <p:spTgt spid="21"/>
                                        </p:tgtEl>
                                        <p:attrNameLst>
                                          <p:attrName>ppt_x</p:attrName>
                                        </p:attrNameLst>
                                      </p:cBhvr>
                                      <p:tavLst>
                                        <p:tav tm="0">
                                          <p:val>
                                            <p:strVal val="#ppt_x"/>
                                          </p:val>
                                        </p:tav>
                                        <p:tav tm="100000">
                                          <p:val>
                                            <p:strVal val="#ppt_x"/>
                                          </p:val>
                                        </p:tav>
                                      </p:tavLst>
                                    </p:anim>
                                    <p:anim calcmode="lin" valueType="num">
                                      <p:cBhvr>
                                        <p:cTn id="1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49" presetClass="entr" presetSubtype="0" decel="100000" fill="hold" grpId="0" nodeType="clickEffect">
                                  <p:stCondLst>
                                    <p:cond delay="0"/>
                                  </p:stCondLst>
                                  <p:childTnLst>
                                    <p:set>
                                      <p:cBhvr>
                                        <p:cTn id="128" dur="1" fill="hold">
                                          <p:stCondLst>
                                            <p:cond delay="0"/>
                                          </p:stCondLst>
                                        </p:cTn>
                                        <p:tgtEl>
                                          <p:spTgt spid="129"/>
                                        </p:tgtEl>
                                        <p:attrNameLst>
                                          <p:attrName>style.visibility</p:attrName>
                                        </p:attrNameLst>
                                      </p:cBhvr>
                                      <p:to>
                                        <p:strVal val="visible"/>
                                      </p:to>
                                    </p:set>
                                    <p:anim calcmode="lin" valueType="num">
                                      <p:cBhvr>
                                        <p:cTn id="129" dur="500" fill="hold"/>
                                        <p:tgtEl>
                                          <p:spTgt spid="129"/>
                                        </p:tgtEl>
                                        <p:attrNameLst>
                                          <p:attrName>ppt_w</p:attrName>
                                        </p:attrNameLst>
                                      </p:cBhvr>
                                      <p:tavLst>
                                        <p:tav tm="0">
                                          <p:val>
                                            <p:fltVal val="0"/>
                                          </p:val>
                                        </p:tav>
                                        <p:tav tm="100000">
                                          <p:val>
                                            <p:strVal val="#ppt_w"/>
                                          </p:val>
                                        </p:tav>
                                      </p:tavLst>
                                    </p:anim>
                                    <p:anim calcmode="lin" valueType="num">
                                      <p:cBhvr>
                                        <p:cTn id="130" dur="500" fill="hold"/>
                                        <p:tgtEl>
                                          <p:spTgt spid="129"/>
                                        </p:tgtEl>
                                        <p:attrNameLst>
                                          <p:attrName>ppt_h</p:attrName>
                                        </p:attrNameLst>
                                      </p:cBhvr>
                                      <p:tavLst>
                                        <p:tav tm="0">
                                          <p:val>
                                            <p:fltVal val="0"/>
                                          </p:val>
                                        </p:tav>
                                        <p:tav tm="100000">
                                          <p:val>
                                            <p:strVal val="#ppt_h"/>
                                          </p:val>
                                        </p:tav>
                                      </p:tavLst>
                                    </p:anim>
                                    <p:anim calcmode="lin" valueType="num">
                                      <p:cBhvr>
                                        <p:cTn id="131" dur="500" fill="hold"/>
                                        <p:tgtEl>
                                          <p:spTgt spid="129"/>
                                        </p:tgtEl>
                                        <p:attrNameLst>
                                          <p:attrName>style.rotation</p:attrName>
                                        </p:attrNameLst>
                                      </p:cBhvr>
                                      <p:tavLst>
                                        <p:tav tm="0">
                                          <p:val>
                                            <p:fltVal val="360"/>
                                          </p:val>
                                        </p:tav>
                                        <p:tav tm="100000">
                                          <p:val>
                                            <p:fltVal val="0"/>
                                          </p:val>
                                        </p:tav>
                                      </p:tavLst>
                                    </p:anim>
                                    <p:animEffect transition="in" filter="fade">
                                      <p:cBhvr>
                                        <p:cTn id="132" dur="500"/>
                                        <p:tgtEl>
                                          <p:spTgt spid="129"/>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30"/>
                                        </p:tgtEl>
                                        <p:attrNameLst>
                                          <p:attrName>style.visibility</p:attrName>
                                        </p:attrNameLst>
                                      </p:cBhvr>
                                      <p:to>
                                        <p:strVal val="visible"/>
                                      </p:to>
                                    </p:set>
                                    <p:animEffect transition="in" filter="fade">
                                      <p:cBhvr>
                                        <p:cTn id="137" dur="500"/>
                                        <p:tgtEl>
                                          <p:spTgt spid="130"/>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189"/>
                                        </p:tgtEl>
                                        <p:attrNameLst>
                                          <p:attrName>style.visibility</p:attrName>
                                        </p:attrNameLst>
                                      </p:cBhvr>
                                      <p:to>
                                        <p:strVal val="visible"/>
                                      </p:to>
                                    </p:set>
                                    <p:animEffect transition="in" filter="fade">
                                      <p:cBhvr>
                                        <p:cTn id="140" dur="500"/>
                                        <p:tgtEl>
                                          <p:spTgt spid="189"/>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90"/>
                                        </p:tgtEl>
                                        <p:attrNameLst>
                                          <p:attrName>style.visibility</p:attrName>
                                        </p:attrNameLst>
                                      </p:cBhvr>
                                      <p:to>
                                        <p:strVal val="visible"/>
                                      </p:to>
                                    </p:set>
                                    <p:animEffect transition="in" filter="fade">
                                      <p:cBhvr>
                                        <p:cTn id="143" dur="500"/>
                                        <p:tgtEl>
                                          <p:spTgt spid="190"/>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94"/>
                                        </p:tgtEl>
                                        <p:attrNameLst>
                                          <p:attrName>style.visibility</p:attrName>
                                        </p:attrNameLst>
                                      </p:cBhvr>
                                      <p:to>
                                        <p:strVal val="visible"/>
                                      </p:to>
                                    </p:set>
                                    <p:animEffect transition="in" filter="fade">
                                      <p:cBhvr>
                                        <p:cTn id="146" dur="500"/>
                                        <p:tgtEl>
                                          <p:spTgt spid="194"/>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95"/>
                                        </p:tgtEl>
                                        <p:attrNameLst>
                                          <p:attrName>style.visibility</p:attrName>
                                        </p:attrNameLst>
                                      </p:cBhvr>
                                      <p:to>
                                        <p:strVal val="visible"/>
                                      </p:to>
                                    </p:set>
                                    <p:animEffect transition="in" filter="fade">
                                      <p:cBhvr>
                                        <p:cTn id="149" dur="500"/>
                                        <p:tgtEl>
                                          <p:spTgt spid="195"/>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92"/>
                                        </p:tgtEl>
                                        <p:attrNameLst>
                                          <p:attrName>style.visibility</p:attrName>
                                        </p:attrNameLst>
                                      </p:cBhvr>
                                      <p:to>
                                        <p:strVal val="visible"/>
                                      </p:to>
                                    </p:set>
                                    <p:animEffect transition="in" filter="fade">
                                      <p:cBhvr>
                                        <p:cTn id="152" dur="500"/>
                                        <p:tgtEl>
                                          <p:spTgt spid="192"/>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93"/>
                                        </p:tgtEl>
                                        <p:attrNameLst>
                                          <p:attrName>style.visibility</p:attrName>
                                        </p:attrNameLst>
                                      </p:cBhvr>
                                      <p:to>
                                        <p:strVal val="visible"/>
                                      </p:to>
                                    </p:set>
                                    <p:animEffect transition="in" filter="fade">
                                      <p:cBhvr>
                                        <p:cTn id="155" dur="500"/>
                                        <p:tgtEl>
                                          <p:spTgt spid="193"/>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91"/>
                                        </p:tgtEl>
                                        <p:attrNameLst>
                                          <p:attrName>style.visibility</p:attrName>
                                        </p:attrNameLst>
                                      </p:cBhvr>
                                      <p:to>
                                        <p:strVal val="visible"/>
                                      </p:to>
                                    </p:set>
                                    <p:animEffect transition="in" filter="fade">
                                      <p:cBhvr>
                                        <p:cTn id="158"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p:bldP spid="189" grpId="0"/>
      <p:bldP spid="190" grpId="0"/>
      <p:bldP spid="191" grpId="0"/>
      <p:bldP spid="192" grpId="0"/>
      <p:bldP spid="193" grpId="0"/>
      <p:bldP spid="194" grpId="0"/>
      <p:bldP spid="19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5838401" y="242543"/>
            <a:ext cx="6308607" cy="6872955"/>
          </a:xfrm>
        </p:spPr>
      </p:pic>
      <p:grpSp>
        <p:nvGrpSpPr>
          <p:cNvPr id="43" name="Group 42"/>
          <p:cNvGrpSpPr/>
          <p:nvPr/>
        </p:nvGrpSpPr>
        <p:grpSpPr>
          <a:xfrm>
            <a:off x="5686206" y="171577"/>
            <a:ext cx="6612996" cy="6858000"/>
            <a:chOff x="5127188" y="0"/>
            <a:chExt cx="6972208" cy="6858000"/>
          </a:xfrm>
        </p:grpSpPr>
        <p:sp>
          <p:nvSpPr>
            <p:cNvPr id="40" name="Rectangle 39"/>
            <p:cNvSpPr/>
            <p:nvPr/>
          </p:nvSpPr>
          <p:spPr>
            <a:xfrm>
              <a:off x="5127188" y="0"/>
              <a:ext cx="6651284" cy="6858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Rectangle 38"/>
            <p:cNvSpPr/>
            <p:nvPr/>
          </p:nvSpPr>
          <p:spPr>
            <a:xfrm>
              <a:off x="5287443" y="0"/>
              <a:ext cx="6651284" cy="6858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35"/>
            <p:cNvSpPr/>
            <p:nvPr/>
          </p:nvSpPr>
          <p:spPr>
            <a:xfrm>
              <a:off x="5448112" y="0"/>
              <a:ext cx="6651284" cy="6858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6" name="Rectangle 25"/>
          <p:cNvSpPr/>
          <p:nvPr/>
        </p:nvSpPr>
        <p:spPr>
          <a:xfrm>
            <a:off x="1" y="1296527"/>
            <a:ext cx="6730738" cy="1141925"/>
          </a:xfrm>
          <a:prstGeom prst="rect">
            <a:avLst/>
          </a:prstGeom>
          <a:solidFill>
            <a:schemeClr val="accent1">
              <a:lumMod val="7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7" name="Freeform 5"/>
          <p:cNvSpPr>
            <a:spLocks/>
          </p:cNvSpPr>
          <p:nvPr/>
        </p:nvSpPr>
        <p:spPr bwMode="auto">
          <a:xfrm>
            <a:off x="6703966" y="1296526"/>
            <a:ext cx="1141062" cy="1141925"/>
          </a:xfrm>
          <a:custGeom>
            <a:avLst/>
            <a:gdLst>
              <a:gd name="T0" fmla="*/ 698 w 1116"/>
              <a:gd name="T1" fmla="*/ 0 h 1117"/>
              <a:gd name="T2" fmla="*/ 0 w 1116"/>
              <a:gd name="T3" fmla="*/ 0 h 1117"/>
              <a:gd name="T4" fmla="*/ 0 w 1116"/>
              <a:gd name="T5" fmla="*/ 1117 h 1117"/>
              <a:gd name="T6" fmla="*/ 1116 w 1116"/>
              <a:gd name="T7" fmla="*/ 1117 h 1117"/>
              <a:gd name="T8" fmla="*/ 1116 w 1116"/>
              <a:gd name="T9" fmla="*/ 420 h 1117"/>
              <a:gd name="T10" fmla="*/ 698 w 1116"/>
              <a:gd name="T11" fmla="*/ 0 h 1117"/>
            </a:gdLst>
            <a:ahLst/>
            <a:cxnLst>
              <a:cxn ang="0">
                <a:pos x="T0" y="T1"/>
              </a:cxn>
              <a:cxn ang="0">
                <a:pos x="T2" y="T3"/>
              </a:cxn>
              <a:cxn ang="0">
                <a:pos x="T4" y="T5"/>
              </a:cxn>
              <a:cxn ang="0">
                <a:pos x="T6" y="T7"/>
              </a:cxn>
              <a:cxn ang="0">
                <a:pos x="T8" y="T9"/>
              </a:cxn>
              <a:cxn ang="0">
                <a:pos x="T10" y="T11"/>
              </a:cxn>
            </a:cxnLst>
            <a:rect l="0" t="0" r="r" b="b"/>
            <a:pathLst>
              <a:path w="1116" h="1117">
                <a:moveTo>
                  <a:pt x="698" y="0"/>
                </a:moveTo>
                <a:cubicBezTo>
                  <a:pt x="0" y="0"/>
                  <a:pt x="0" y="0"/>
                  <a:pt x="0" y="0"/>
                </a:cubicBezTo>
                <a:cubicBezTo>
                  <a:pt x="0" y="1117"/>
                  <a:pt x="0" y="1117"/>
                  <a:pt x="0" y="1117"/>
                </a:cubicBezTo>
                <a:cubicBezTo>
                  <a:pt x="1116" y="1117"/>
                  <a:pt x="1116" y="1117"/>
                  <a:pt x="1116" y="1117"/>
                </a:cubicBezTo>
                <a:cubicBezTo>
                  <a:pt x="1116" y="420"/>
                  <a:pt x="1116" y="420"/>
                  <a:pt x="1116" y="420"/>
                </a:cubicBezTo>
                <a:cubicBezTo>
                  <a:pt x="1116" y="187"/>
                  <a:pt x="929" y="0"/>
                  <a:pt x="698" y="0"/>
                </a:cubicBezTo>
                <a:close/>
              </a:path>
            </a:pathLst>
          </a:custGeom>
          <a:solidFill>
            <a:schemeClr val="accent1">
              <a:lumMod val="75000"/>
              <a:alpha val="95000"/>
            </a:schemeClr>
          </a:solidFill>
          <a:ln>
            <a:noFill/>
          </a:ln>
          <a:effectLst/>
        </p:spPr>
        <p:txBody>
          <a:bodyPr vert="horz" wrap="square" lIns="91440" tIns="45720" rIns="91440" bIns="45720" numCol="1" anchor="t" anchorCtr="0" compatLnSpc="1">
            <a:prstTxWarp prst="textNoShape">
              <a:avLst/>
            </a:prstTxWarp>
          </a:bodyPr>
          <a:lstStyle/>
          <a:p>
            <a:endParaRPr lang="id-ID"/>
          </a:p>
        </p:txBody>
      </p:sp>
      <p:sp>
        <p:nvSpPr>
          <p:cNvPr id="16" name="TextBox 15"/>
          <p:cNvSpPr txBox="1"/>
          <p:nvPr/>
        </p:nvSpPr>
        <p:spPr>
          <a:xfrm>
            <a:off x="1688421" y="1496344"/>
            <a:ext cx="6299552" cy="707886"/>
          </a:xfrm>
          <a:prstGeom prst="rect">
            <a:avLst/>
          </a:prstGeom>
          <a:noFill/>
        </p:spPr>
        <p:txBody>
          <a:bodyPr wrap="square" rtlCol="0">
            <a:spAutoFit/>
          </a:bodyPr>
          <a:lstStyle/>
          <a:p>
            <a:r>
              <a:rPr lang="en-US" sz="2000" b="1" dirty="0">
                <a:solidFill>
                  <a:schemeClr val="bg1"/>
                </a:solidFill>
              </a:rPr>
              <a:t/>
            </a:r>
            <a:br>
              <a:rPr lang="en-US" sz="2000" b="1" dirty="0">
                <a:solidFill>
                  <a:schemeClr val="bg1"/>
                </a:solidFill>
              </a:rPr>
            </a:br>
            <a:r>
              <a:rPr lang="en-US" sz="2000" b="1" dirty="0">
                <a:solidFill>
                  <a:schemeClr val="bg1"/>
                </a:solidFill>
              </a:rPr>
              <a:t>Documentary film</a:t>
            </a:r>
            <a:endParaRPr lang="ru-RU" sz="2000" b="1" dirty="0">
              <a:solidFill>
                <a:schemeClr val="bg1"/>
              </a:solidFill>
              <a:latin typeface="Times New Roman" charset="0"/>
              <a:ea typeface="Times New Roman" charset="0"/>
              <a:cs typeface="Times New Roman" charset="0"/>
            </a:endParaRPr>
          </a:p>
        </p:txBody>
      </p:sp>
      <p:sp>
        <p:nvSpPr>
          <p:cNvPr id="19" name="Rectangle 18"/>
          <p:cNvSpPr/>
          <p:nvPr/>
        </p:nvSpPr>
        <p:spPr>
          <a:xfrm>
            <a:off x="7578" y="6350471"/>
            <a:ext cx="2822027" cy="1015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78" y="1296526"/>
            <a:ext cx="1520443" cy="1269031"/>
          </a:xfrm>
          <a:prstGeom prst="rect">
            <a:avLst/>
          </a:prstGeom>
        </p:spPr>
      </p:pic>
      <p:sp>
        <p:nvSpPr>
          <p:cNvPr id="15" name="Rectangle 14"/>
          <p:cNvSpPr/>
          <p:nvPr/>
        </p:nvSpPr>
        <p:spPr>
          <a:xfrm>
            <a:off x="491672" y="2874739"/>
            <a:ext cx="4667432" cy="1077218"/>
          </a:xfrm>
          <a:prstGeom prst="rect">
            <a:avLst/>
          </a:prstGeom>
        </p:spPr>
        <p:txBody>
          <a:bodyPr wrap="square">
            <a:spAutoFit/>
          </a:bodyPr>
          <a:lstStyle/>
          <a:p>
            <a:r>
              <a:rPr lang="en-CA" sz="1600" dirty="0"/>
              <a:t>Documentary film: </a:t>
            </a:r>
            <a:endParaRPr lang="en-CA" sz="1600" dirty="0" smtClean="0"/>
          </a:p>
          <a:p>
            <a:r>
              <a:rPr lang="en-CA" sz="1600" dirty="0" smtClean="0"/>
              <a:t>(</a:t>
            </a:r>
            <a:r>
              <a:rPr lang="en-CA" sz="1600" dirty="0"/>
              <a:t>or non-feature film) is a kind of cinema. Documentary is a film based on the filming of authentic events and individuals.</a:t>
            </a:r>
            <a:endParaRPr lang="ru-RU" sz="1600" dirty="0">
              <a:solidFill>
                <a:schemeClr val="bg1">
                  <a:lumMod val="95000"/>
                </a:schemeClr>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352" y="4096687"/>
            <a:ext cx="4345940" cy="2736333"/>
          </a:xfrm>
          <a:prstGeom prst="rect">
            <a:avLst/>
          </a:prstGeom>
        </p:spPr>
      </p:pic>
    </p:spTree>
    <p:extLst>
      <p:ext uri="{BB962C8B-B14F-4D97-AF65-F5344CB8AC3E}">
        <p14:creationId xmlns:p14="http://schemas.microsoft.com/office/powerpoint/2010/main" val="4992087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0-#ppt_w/2"/>
                                          </p:val>
                                        </p:tav>
                                        <p:tav tm="100000">
                                          <p:val>
                                            <p:strVal val="#ppt_x"/>
                                          </p:val>
                                        </p:tav>
                                      </p:tavLst>
                                    </p:anim>
                                    <p:anim calcmode="lin" valueType="num">
                                      <p:cBhvr additive="base">
                                        <p:cTn id="15" dur="500" fill="hold"/>
                                        <p:tgtEl>
                                          <p:spTgt spid="26"/>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0-#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16"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Placeholder 60"/>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159" b="3159"/>
          <a:stretch>
            <a:fillRect/>
          </a:stretch>
        </p:blipFill>
        <p:spPr>
          <a:xfrm>
            <a:off x="83675" y="1119221"/>
            <a:ext cx="12192000" cy="4619559"/>
          </a:xfrm>
        </p:spPr>
      </p:pic>
      <p:sp>
        <p:nvSpPr>
          <p:cNvPr id="31" name="Rectangle 30"/>
          <p:cNvSpPr/>
          <p:nvPr/>
        </p:nvSpPr>
        <p:spPr>
          <a:xfrm>
            <a:off x="0" y="1119221"/>
            <a:ext cx="6179675" cy="4619559"/>
          </a:xfrm>
          <a:prstGeom prst="rect">
            <a:avLst/>
          </a:prstGeom>
          <a:solidFill>
            <a:schemeClr val="accent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Freeform 5"/>
          <p:cNvSpPr>
            <a:spLocks/>
          </p:cNvSpPr>
          <p:nvPr/>
        </p:nvSpPr>
        <p:spPr bwMode="auto">
          <a:xfrm rot="16200000">
            <a:off x="5255565" y="2576245"/>
            <a:ext cx="1705511" cy="17055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alpha val="75000"/>
            </a:schemeClr>
          </a:solidFill>
          <a:ln>
            <a:noFill/>
          </a:ln>
          <a:effectLst>
            <a:outerShdw blurRad="431800" sx="102000" sy="102000" algn="ctr" rotWithShape="0">
              <a:prstClr val="black">
                <a:alpha val="60000"/>
              </a:prstClr>
            </a:outerShdw>
          </a:effectLst>
        </p:spPr>
        <p:txBody>
          <a:bodyPr vert="horz" wrap="square" lIns="91440" tIns="45720" rIns="91440" bIns="45720" numCol="1" anchor="t" anchorCtr="0" compatLnSpc="1">
            <a:prstTxWarp prst="textNoShape">
              <a:avLst/>
            </a:prstTxWarp>
          </a:bodyPr>
          <a:lstStyle/>
          <a:p>
            <a:endParaRPr lang="id-ID" dirty="0"/>
          </a:p>
        </p:txBody>
      </p:sp>
      <p:sp>
        <p:nvSpPr>
          <p:cNvPr id="39" name="TextBox 38"/>
          <p:cNvSpPr txBox="1"/>
          <p:nvPr/>
        </p:nvSpPr>
        <p:spPr>
          <a:xfrm>
            <a:off x="1295011" y="1559653"/>
            <a:ext cx="4780950" cy="954107"/>
          </a:xfrm>
          <a:prstGeom prst="rect">
            <a:avLst/>
          </a:prstGeom>
          <a:noFill/>
        </p:spPr>
        <p:txBody>
          <a:bodyPr wrap="square" rtlCol="0">
            <a:spAutoFit/>
          </a:bodyPr>
          <a:lstStyle/>
          <a:p>
            <a:r>
              <a:rPr lang="en-CA" sz="2800" b="1" dirty="0">
                <a:solidFill>
                  <a:schemeClr val="bg1"/>
                </a:solidFill>
              </a:rPr>
              <a:t>Benefit from the employment of documentary</a:t>
            </a:r>
            <a:endParaRPr lang="ru-RU" sz="2800" b="1" dirty="0">
              <a:solidFill>
                <a:schemeClr val="bg1"/>
              </a:solidFill>
              <a:latin typeface="Times New Roman" charset="0"/>
              <a:ea typeface="Times New Roman" charset="0"/>
              <a:cs typeface="Times New Roman" charset="0"/>
            </a:endParaRPr>
          </a:p>
        </p:txBody>
      </p:sp>
      <p:sp>
        <p:nvSpPr>
          <p:cNvPr id="40" name="TextBox 39"/>
          <p:cNvSpPr txBox="1"/>
          <p:nvPr/>
        </p:nvSpPr>
        <p:spPr>
          <a:xfrm>
            <a:off x="1165604" y="2576244"/>
            <a:ext cx="3711472" cy="1323439"/>
          </a:xfrm>
          <a:prstGeom prst="rect">
            <a:avLst/>
          </a:prstGeom>
          <a:noFill/>
        </p:spPr>
        <p:txBody>
          <a:bodyPr wrap="square" rtlCol="0">
            <a:spAutoFit/>
          </a:bodyPr>
          <a:lstStyle/>
          <a:p>
            <a:pPr marL="285750" indent="-285750">
              <a:buFontTx/>
              <a:buChar char="-"/>
            </a:pPr>
            <a:r>
              <a:rPr lang="en-CA" sz="1600" dirty="0" smtClean="0">
                <a:solidFill>
                  <a:schemeClr val="bg1"/>
                </a:solidFill>
              </a:rPr>
              <a:t>Cognitive </a:t>
            </a:r>
            <a:r>
              <a:rPr lang="en-CA" sz="1600" dirty="0">
                <a:solidFill>
                  <a:schemeClr val="bg1"/>
                </a:solidFill>
              </a:rPr>
              <a:t>benefit. </a:t>
            </a:r>
            <a:endParaRPr lang="en-CA" sz="1600" dirty="0" smtClean="0">
              <a:solidFill>
                <a:schemeClr val="bg1"/>
              </a:solidFill>
            </a:endParaRPr>
          </a:p>
          <a:p>
            <a:pPr marL="285750" indent="-285750">
              <a:buFontTx/>
              <a:buChar char="-"/>
            </a:pPr>
            <a:r>
              <a:rPr lang="en-CA" sz="1600" dirty="0" smtClean="0">
                <a:solidFill>
                  <a:schemeClr val="bg1"/>
                </a:solidFill>
              </a:rPr>
              <a:t>Ability </a:t>
            </a:r>
            <a:r>
              <a:rPr lang="en-CA" sz="1600" dirty="0">
                <a:solidFill>
                  <a:schemeClr val="bg1"/>
                </a:solidFill>
              </a:rPr>
              <a:t>to explore. </a:t>
            </a:r>
            <a:endParaRPr lang="en-CA" sz="1600" dirty="0" smtClean="0">
              <a:solidFill>
                <a:schemeClr val="bg1"/>
              </a:solidFill>
            </a:endParaRPr>
          </a:p>
          <a:p>
            <a:pPr marL="285750" indent="-285750">
              <a:buFontTx/>
              <a:buChar char="-"/>
            </a:pPr>
            <a:r>
              <a:rPr lang="en-CA" sz="1600" dirty="0" smtClean="0">
                <a:solidFill>
                  <a:schemeClr val="bg1"/>
                </a:solidFill>
              </a:rPr>
              <a:t>Ability </a:t>
            </a:r>
            <a:r>
              <a:rPr lang="en-CA" sz="1600" dirty="0">
                <a:solidFill>
                  <a:schemeClr val="bg1"/>
                </a:solidFill>
              </a:rPr>
              <a:t>to work with different kinds of information. </a:t>
            </a:r>
            <a:endParaRPr lang="en-CA" sz="1600" dirty="0" smtClean="0">
              <a:solidFill>
                <a:schemeClr val="bg1"/>
              </a:solidFill>
            </a:endParaRPr>
          </a:p>
          <a:p>
            <a:pPr marL="285750" indent="-285750">
              <a:buFontTx/>
              <a:buChar char="-"/>
            </a:pPr>
            <a:r>
              <a:rPr lang="en-CA" sz="1600" dirty="0" smtClean="0">
                <a:solidFill>
                  <a:schemeClr val="bg1"/>
                </a:solidFill>
              </a:rPr>
              <a:t>Development </a:t>
            </a:r>
            <a:r>
              <a:rPr lang="en-CA" sz="1600" dirty="0">
                <a:solidFill>
                  <a:schemeClr val="bg1"/>
                </a:solidFill>
              </a:rPr>
              <a:t>of communication skills.</a:t>
            </a:r>
            <a:endParaRPr lang="ru-RU" sz="1600" dirty="0">
              <a:solidFill>
                <a:schemeClr val="bg1"/>
              </a:solidFill>
              <a:latin typeface="Times New Roman" charset="0"/>
              <a:ea typeface="Times New Roman" charset="0"/>
              <a:cs typeface="Times New Roman" charset="0"/>
            </a:endParaRPr>
          </a:p>
        </p:txBody>
      </p:sp>
      <p:sp>
        <p:nvSpPr>
          <p:cNvPr id="11" name="TextBox 10"/>
          <p:cNvSpPr txBox="1"/>
          <p:nvPr/>
        </p:nvSpPr>
        <p:spPr>
          <a:xfrm>
            <a:off x="7718054" y="2648398"/>
            <a:ext cx="3711472" cy="2062103"/>
          </a:xfrm>
          <a:prstGeom prst="rect">
            <a:avLst/>
          </a:prstGeom>
          <a:noFill/>
        </p:spPr>
        <p:txBody>
          <a:bodyPr wrap="square" rtlCol="0">
            <a:spAutoFit/>
          </a:bodyPr>
          <a:lstStyle/>
          <a:p>
            <a:pPr marL="285750" indent="-285750">
              <a:buFontTx/>
              <a:buChar char="-"/>
            </a:pPr>
            <a:r>
              <a:rPr lang="en-CA" sz="1600" dirty="0">
                <a:solidFill>
                  <a:schemeClr val="bg1"/>
                </a:solidFill>
              </a:rPr>
              <a:t>Ability to analyze, filter and structure the information received. </a:t>
            </a:r>
            <a:endParaRPr lang="en-CA" sz="1600" dirty="0" smtClean="0">
              <a:solidFill>
                <a:schemeClr val="bg1"/>
              </a:solidFill>
            </a:endParaRPr>
          </a:p>
          <a:p>
            <a:pPr marL="285750" indent="-285750">
              <a:buFontTx/>
              <a:buChar char="-"/>
            </a:pPr>
            <a:r>
              <a:rPr lang="en-CA" sz="1600" dirty="0" smtClean="0">
                <a:solidFill>
                  <a:schemeClr val="bg1"/>
                </a:solidFill>
              </a:rPr>
              <a:t>Formation </a:t>
            </a:r>
            <a:r>
              <a:rPr lang="en-CA" sz="1600" dirty="0">
                <a:solidFill>
                  <a:schemeClr val="bg1"/>
                </a:solidFill>
              </a:rPr>
              <a:t>of the </a:t>
            </a:r>
            <a:r>
              <a:rPr lang="en-CA" sz="1600" dirty="0" smtClean="0">
                <a:solidFill>
                  <a:schemeClr val="bg1"/>
                </a:solidFill>
              </a:rPr>
              <a:t>world, </a:t>
            </a:r>
            <a:r>
              <a:rPr lang="en-CA" sz="1600" dirty="0" err="1" smtClean="0">
                <a:solidFill>
                  <a:schemeClr val="bg1"/>
                </a:solidFill>
              </a:rPr>
              <a:t>innher</a:t>
            </a:r>
            <a:r>
              <a:rPr lang="en-CA" sz="1600" dirty="0" smtClean="0">
                <a:solidFill>
                  <a:schemeClr val="bg1"/>
                </a:solidFill>
              </a:rPr>
              <a:t> view and opinion </a:t>
            </a:r>
            <a:r>
              <a:rPr lang="en-CA" sz="1600" dirty="0">
                <a:solidFill>
                  <a:schemeClr val="bg1"/>
                </a:solidFill>
              </a:rPr>
              <a:t>(civil position).</a:t>
            </a:r>
            <a:endParaRPr lang="ru-RU" sz="1600" dirty="0" smtClean="0">
              <a:solidFill>
                <a:schemeClr val="bg1"/>
              </a:solidFill>
              <a:latin typeface="Times New Roman" charset="0"/>
              <a:ea typeface="Times New Roman" charset="0"/>
              <a:cs typeface="Times New Roman" charset="0"/>
            </a:endParaRPr>
          </a:p>
          <a:p>
            <a:pPr marL="285750" indent="-285750">
              <a:buFontTx/>
              <a:buChar char="-"/>
            </a:pPr>
            <a:endParaRPr lang="ru-RU" sz="1600" dirty="0" smtClean="0">
              <a:solidFill>
                <a:schemeClr val="bg1">
                  <a:lumMod val="95000"/>
                </a:schemeClr>
              </a:solidFill>
              <a:latin typeface="Times New Roman" charset="0"/>
              <a:ea typeface="Times New Roman" charset="0"/>
              <a:cs typeface="Times New Roman" charset="0"/>
            </a:endParaRPr>
          </a:p>
          <a:p>
            <a:pPr marL="285750" indent="-285750">
              <a:buFontTx/>
              <a:buChar char="-"/>
            </a:pPr>
            <a:endParaRPr lang="ru-RU" sz="1600" dirty="0" smtClean="0">
              <a:solidFill>
                <a:schemeClr val="bg1">
                  <a:lumMod val="95000"/>
                </a:schemeClr>
              </a:solidFill>
              <a:latin typeface="Times New Roman" charset="0"/>
              <a:ea typeface="Times New Roman" charset="0"/>
              <a:cs typeface="Times New Roman" charset="0"/>
            </a:endParaRPr>
          </a:p>
          <a:p>
            <a:pPr marL="285750" indent="-285750">
              <a:buFontTx/>
              <a:buChar char="-"/>
            </a:pPr>
            <a:endParaRPr lang="ru-RU" sz="1600" dirty="0" smtClean="0">
              <a:solidFill>
                <a:schemeClr val="bg1">
                  <a:lumMod val="95000"/>
                </a:schemeClr>
              </a:solidFill>
              <a:latin typeface="Times New Roman" charset="0"/>
              <a:ea typeface="Times New Roman" charset="0"/>
              <a:cs typeface="Times New Roman" charset="0"/>
            </a:endParaRPr>
          </a:p>
          <a:p>
            <a:pPr marL="285750" indent="-285750">
              <a:buFontTx/>
              <a:buChar char="-"/>
            </a:pPr>
            <a:endParaRPr lang="ru-RU" sz="1600" dirty="0"/>
          </a:p>
        </p:txBody>
      </p:sp>
      <p:sp>
        <p:nvSpPr>
          <p:cNvPr id="14" name="Rectangle 13"/>
          <p:cNvSpPr/>
          <p:nvPr/>
        </p:nvSpPr>
        <p:spPr>
          <a:xfrm>
            <a:off x="66260" y="6350471"/>
            <a:ext cx="2822027" cy="1015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5778" y="2794484"/>
            <a:ext cx="1520443" cy="1269031"/>
          </a:xfrm>
          <a:prstGeom prst="rect">
            <a:avLst/>
          </a:prstGeom>
        </p:spPr>
      </p:pic>
    </p:spTree>
    <p:extLst>
      <p:ext uri="{BB962C8B-B14F-4D97-AF65-F5344CB8AC3E}">
        <p14:creationId xmlns:p14="http://schemas.microsoft.com/office/powerpoint/2010/main" val="17215854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0-#ppt_w/2"/>
                                          </p:val>
                                        </p:tav>
                                        <p:tav tm="100000">
                                          <p:val>
                                            <p:strVal val="#ppt_x"/>
                                          </p:val>
                                        </p:tav>
                                      </p:tavLst>
                                    </p:anim>
                                    <p:anim calcmode="lin" valueType="num">
                                      <p:cBhvr additive="base">
                                        <p:cTn id="8" dur="500" fill="hold"/>
                                        <p:tgtEl>
                                          <p:spTgt spid="6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9" grpId="0"/>
      <p:bldP spid="4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6599289" y="0"/>
            <a:ext cx="4876815" cy="7071383"/>
          </a:xfrm>
        </p:spPr>
      </p:pic>
      <p:grpSp>
        <p:nvGrpSpPr>
          <p:cNvPr id="43" name="Group 42"/>
          <p:cNvGrpSpPr/>
          <p:nvPr/>
        </p:nvGrpSpPr>
        <p:grpSpPr>
          <a:xfrm>
            <a:off x="5887318" y="-1"/>
            <a:ext cx="6612996" cy="6858000"/>
            <a:chOff x="5127188" y="0"/>
            <a:chExt cx="6972208" cy="6858000"/>
          </a:xfrm>
        </p:grpSpPr>
        <p:sp>
          <p:nvSpPr>
            <p:cNvPr id="40" name="Rectangle 39"/>
            <p:cNvSpPr/>
            <p:nvPr/>
          </p:nvSpPr>
          <p:spPr>
            <a:xfrm>
              <a:off x="5127188" y="0"/>
              <a:ext cx="6651284" cy="6858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Rectangle 38"/>
            <p:cNvSpPr/>
            <p:nvPr/>
          </p:nvSpPr>
          <p:spPr>
            <a:xfrm>
              <a:off x="5287443" y="0"/>
              <a:ext cx="6651284" cy="6858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35"/>
            <p:cNvSpPr/>
            <p:nvPr/>
          </p:nvSpPr>
          <p:spPr>
            <a:xfrm>
              <a:off x="5448112" y="0"/>
              <a:ext cx="6651284" cy="6858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6" name="Rectangle 25"/>
          <p:cNvSpPr/>
          <p:nvPr/>
        </p:nvSpPr>
        <p:spPr>
          <a:xfrm>
            <a:off x="1" y="1296527"/>
            <a:ext cx="6730738" cy="1141925"/>
          </a:xfrm>
          <a:prstGeom prst="rect">
            <a:avLst/>
          </a:prstGeom>
          <a:solidFill>
            <a:schemeClr val="accent1">
              <a:lumMod val="7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95889" y="2886496"/>
            <a:ext cx="4667432" cy="1323439"/>
          </a:xfrm>
          <a:prstGeom prst="rect">
            <a:avLst/>
          </a:prstGeom>
        </p:spPr>
        <p:txBody>
          <a:bodyPr wrap="square">
            <a:spAutoFit/>
          </a:bodyPr>
          <a:lstStyle/>
          <a:p>
            <a:r>
              <a:rPr lang="en-CA" sz="1600" dirty="0"/>
              <a:t>Popular science films </a:t>
            </a:r>
            <a:endParaRPr lang="en-CA" sz="1600" dirty="0" smtClean="0"/>
          </a:p>
          <a:p>
            <a:r>
              <a:rPr lang="en-CA" sz="1600" dirty="0" smtClean="0"/>
              <a:t>The </a:t>
            </a:r>
            <a:r>
              <a:rPr lang="en-CA" sz="1600" dirty="0"/>
              <a:t>film, shot according to a previously developed literary scenario, dedicated to showing the phenomena of nature, processes in the different fields of science, technology, industry and so on.</a:t>
            </a:r>
            <a:endParaRPr lang="ru-RU" sz="1600" dirty="0">
              <a:solidFill>
                <a:schemeClr val="bg1">
                  <a:lumMod val="95000"/>
                </a:schemeClr>
              </a:solidFill>
              <a:effectLst/>
            </a:endParaRPr>
          </a:p>
        </p:txBody>
      </p:sp>
      <p:sp>
        <p:nvSpPr>
          <p:cNvPr id="27" name="Freeform 5"/>
          <p:cNvSpPr>
            <a:spLocks/>
          </p:cNvSpPr>
          <p:nvPr/>
        </p:nvSpPr>
        <p:spPr bwMode="auto">
          <a:xfrm>
            <a:off x="6703966" y="1296526"/>
            <a:ext cx="1141062" cy="1141925"/>
          </a:xfrm>
          <a:custGeom>
            <a:avLst/>
            <a:gdLst>
              <a:gd name="T0" fmla="*/ 698 w 1116"/>
              <a:gd name="T1" fmla="*/ 0 h 1117"/>
              <a:gd name="T2" fmla="*/ 0 w 1116"/>
              <a:gd name="T3" fmla="*/ 0 h 1117"/>
              <a:gd name="T4" fmla="*/ 0 w 1116"/>
              <a:gd name="T5" fmla="*/ 1117 h 1117"/>
              <a:gd name="T6" fmla="*/ 1116 w 1116"/>
              <a:gd name="T7" fmla="*/ 1117 h 1117"/>
              <a:gd name="T8" fmla="*/ 1116 w 1116"/>
              <a:gd name="T9" fmla="*/ 420 h 1117"/>
              <a:gd name="T10" fmla="*/ 698 w 1116"/>
              <a:gd name="T11" fmla="*/ 0 h 1117"/>
            </a:gdLst>
            <a:ahLst/>
            <a:cxnLst>
              <a:cxn ang="0">
                <a:pos x="T0" y="T1"/>
              </a:cxn>
              <a:cxn ang="0">
                <a:pos x="T2" y="T3"/>
              </a:cxn>
              <a:cxn ang="0">
                <a:pos x="T4" y="T5"/>
              </a:cxn>
              <a:cxn ang="0">
                <a:pos x="T6" y="T7"/>
              </a:cxn>
              <a:cxn ang="0">
                <a:pos x="T8" y="T9"/>
              </a:cxn>
              <a:cxn ang="0">
                <a:pos x="T10" y="T11"/>
              </a:cxn>
            </a:cxnLst>
            <a:rect l="0" t="0" r="r" b="b"/>
            <a:pathLst>
              <a:path w="1116" h="1117">
                <a:moveTo>
                  <a:pt x="698" y="0"/>
                </a:moveTo>
                <a:cubicBezTo>
                  <a:pt x="0" y="0"/>
                  <a:pt x="0" y="0"/>
                  <a:pt x="0" y="0"/>
                </a:cubicBezTo>
                <a:cubicBezTo>
                  <a:pt x="0" y="1117"/>
                  <a:pt x="0" y="1117"/>
                  <a:pt x="0" y="1117"/>
                </a:cubicBezTo>
                <a:cubicBezTo>
                  <a:pt x="1116" y="1117"/>
                  <a:pt x="1116" y="1117"/>
                  <a:pt x="1116" y="1117"/>
                </a:cubicBezTo>
                <a:cubicBezTo>
                  <a:pt x="1116" y="420"/>
                  <a:pt x="1116" y="420"/>
                  <a:pt x="1116" y="420"/>
                </a:cubicBezTo>
                <a:cubicBezTo>
                  <a:pt x="1116" y="187"/>
                  <a:pt x="929" y="0"/>
                  <a:pt x="698" y="0"/>
                </a:cubicBezTo>
                <a:close/>
              </a:path>
            </a:pathLst>
          </a:custGeom>
          <a:solidFill>
            <a:schemeClr val="accent1">
              <a:lumMod val="75000"/>
              <a:alpha val="95000"/>
            </a:schemeClr>
          </a:solidFill>
          <a:ln>
            <a:noFill/>
          </a:ln>
          <a:effectLst/>
        </p:spPr>
        <p:txBody>
          <a:bodyPr vert="horz" wrap="square" lIns="91440" tIns="45720" rIns="91440" bIns="45720" numCol="1" anchor="t" anchorCtr="0" compatLnSpc="1">
            <a:prstTxWarp prst="textNoShape">
              <a:avLst/>
            </a:prstTxWarp>
          </a:bodyPr>
          <a:lstStyle/>
          <a:p>
            <a:endParaRPr lang="id-ID"/>
          </a:p>
        </p:txBody>
      </p:sp>
      <p:sp>
        <p:nvSpPr>
          <p:cNvPr id="16" name="TextBox 15"/>
          <p:cNvSpPr txBox="1"/>
          <p:nvPr/>
        </p:nvSpPr>
        <p:spPr>
          <a:xfrm>
            <a:off x="1840420" y="1569135"/>
            <a:ext cx="6299552" cy="400110"/>
          </a:xfrm>
          <a:prstGeom prst="rect">
            <a:avLst/>
          </a:prstGeom>
          <a:noFill/>
        </p:spPr>
        <p:txBody>
          <a:bodyPr wrap="square" rtlCol="0">
            <a:spAutoFit/>
          </a:bodyPr>
          <a:lstStyle/>
          <a:p>
            <a:r>
              <a:rPr lang="en-CA" sz="2000" b="1" dirty="0">
                <a:solidFill>
                  <a:schemeClr val="bg1"/>
                </a:solidFill>
              </a:rPr>
              <a:t>Scientific-Popular Cinema</a:t>
            </a:r>
            <a:endParaRPr lang="ru-RU" sz="2000" b="1" dirty="0">
              <a:solidFill>
                <a:schemeClr val="bg1"/>
              </a:solidFill>
              <a:latin typeface="Times New Roman" charset="0"/>
              <a:ea typeface="Times New Roman" charset="0"/>
              <a:cs typeface="Times New Roman" charset="0"/>
            </a:endParaRPr>
          </a:p>
        </p:txBody>
      </p:sp>
      <p:sp>
        <p:nvSpPr>
          <p:cNvPr id="19" name="Rectangle 18"/>
          <p:cNvSpPr/>
          <p:nvPr/>
        </p:nvSpPr>
        <p:spPr>
          <a:xfrm>
            <a:off x="7578" y="6350471"/>
            <a:ext cx="2822027" cy="1015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603" y="1328136"/>
            <a:ext cx="1151055" cy="107870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886" y="4103097"/>
            <a:ext cx="3330487" cy="2968286"/>
          </a:xfrm>
          <a:prstGeom prst="rect">
            <a:avLst/>
          </a:prstGeom>
        </p:spPr>
      </p:pic>
    </p:spTree>
    <p:extLst>
      <p:ext uri="{BB962C8B-B14F-4D97-AF65-F5344CB8AC3E}">
        <p14:creationId xmlns:p14="http://schemas.microsoft.com/office/powerpoint/2010/main" val="2508794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0-#ppt_w/2"/>
                                          </p:val>
                                        </p:tav>
                                        <p:tav tm="100000">
                                          <p:val>
                                            <p:strVal val="#ppt_x"/>
                                          </p:val>
                                        </p:tav>
                                      </p:tavLst>
                                    </p:anim>
                                    <p:anim calcmode="lin" valueType="num">
                                      <p:cBhvr additive="base">
                                        <p:cTn id="15" dur="500" fill="hold"/>
                                        <p:tgtEl>
                                          <p:spTgt spid="26"/>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0-#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8" grpId="0"/>
      <p:bldP spid="27"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Placeholder 60"/>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159" b="3159"/>
          <a:stretch>
            <a:fillRect/>
          </a:stretch>
        </p:blipFill>
        <p:spPr>
          <a:xfrm>
            <a:off x="83675" y="1119221"/>
            <a:ext cx="12192000" cy="4619559"/>
          </a:xfrm>
        </p:spPr>
      </p:pic>
      <p:sp>
        <p:nvSpPr>
          <p:cNvPr id="31" name="Rectangle 30"/>
          <p:cNvSpPr/>
          <p:nvPr/>
        </p:nvSpPr>
        <p:spPr>
          <a:xfrm>
            <a:off x="83675" y="1119221"/>
            <a:ext cx="6179675" cy="4619559"/>
          </a:xfrm>
          <a:prstGeom prst="rect">
            <a:avLst/>
          </a:prstGeom>
          <a:solidFill>
            <a:schemeClr val="accent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Freeform 5"/>
          <p:cNvSpPr>
            <a:spLocks/>
          </p:cNvSpPr>
          <p:nvPr/>
        </p:nvSpPr>
        <p:spPr bwMode="auto">
          <a:xfrm rot="16200000">
            <a:off x="5255565" y="2576245"/>
            <a:ext cx="1705511" cy="17055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alpha val="75000"/>
            </a:schemeClr>
          </a:solidFill>
          <a:ln>
            <a:noFill/>
          </a:ln>
          <a:effectLst>
            <a:outerShdw blurRad="431800" sx="102000" sy="102000" algn="ctr" rotWithShape="0">
              <a:prstClr val="black">
                <a:alpha val="60000"/>
              </a:prstClr>
            </a:outerShdw>
          </a:effectLst>
        </p:spPr>
        <p:txBody>
          <a:bodyPr vert="horz" wrap="square" lIns="91440" tIns="45720" rIns="91440" bIns="45720" numCol="1" anchor="t" anchorCtr="0" compatLnSpc="1">
            <a:prstTxWarp prst="textNoShape">
              <a:avLst/>
            </a:prstTxWarp>
          </a:bodyPr>
          <a:lstStyle/>
          <a:p>
            <a:endParaRPr lang="id-ID" dirty="0"/>
          </a:p>
        </p:txBody>
      </p:sp>
      <p:sp>
        <p:nvSpPr>
          <p:cNvPr id="39" name="TextBox 38"/>
          <p:cNvSpPr txBox="1"/>
          <p:nvPr/>
        </p:nvSpPr>
        <p:spPr>
          <a:xfrm>
            <a:off x="1224082" y="1487499"/>
            <a:ext cx="4968339" cy="954107"/>
          </a:xfrm>
          <a:prstGeom prst="rect">
            <a:avLst/>
          </a:prstGeom>
          <a:noFill/>
        </p:spPr>
        <p:txBody>
          <a:bodyPr wrap="square" rtlCol="0">
            <a:spAutoFit/>
          </a:bodyPr>
          <a:lstStyle/>
          <a:p>
            <a:r>
              <a:rPr lang="en-CA" sz="2800" dirty="0">
                <a:solidFill>
                  <a:schemeClr val="bg1"/>
                </a:solidFill>
              </a:rPr>
              <a:t>Benefits from the creation of popular science films:</a:t>
            </a:r>
            <a:endParaRPr lang="ru-RU" sz="2800" dirty="0">
              <a:solidFill>
                <a:schemeClr val="bg1"/>
              </a:solidFill>
              <a:latin typeface="Times New Roman" charset="0"/>
              <a:ea typeface="Times New Roman" charset="0"/>
              <a:cs typeface="Times New Roman" charset="0"/>
            </a:endParaRPr>
          </a:p>
        </p:txBody>
      </p:sp>
      <p:sp>
        <p:nvSpPr>
          <p:cNvPr id="40" name="TextBox 39"/>
          <p:cNvSpPr txBox="1"/>
          <p:nvPr/>
        </p:nvSpPr>
        <p:spPr>
          <a:xfrm>
            <a:off x="1224082" y="2648398"/>
            <a:ext cx="3711472" cy="1323439"/>
          </a:xfrm>
          <a:prstGeom prst="rect">
            <a:avLst/>
          </a:prstGeom>
          <a:noFill/>
        </p:spPr>
        <p:txBody>
          <a:bodyPr wrap="square" rtlCol="0">
            <a:spAutoFit/>
          </a:bodyPr>
          <a:lstStyle/>
          <a:p>
            <a:pPr marL="285750" indent="-285750">
              <a:buFontTx/>
              <a:buChar char="-"/>
            </a:pPr>
            <a:r>
              <a:rPr lang="en-CA" sz="1600" dirty="0" smtClean="0">
                <a:solidFill>
                  <a:schemeClr val="bg1"/>
                </a:solidFill>
              </a:rPr>
              <a:t>Enrichment </a:t>
            </a:r>
            <a:r>
              <a:rPr lang="en-CA" sz="1600" dirty="0">
                <a:solidFill>
                  <a:schemeClr val="bg1"/>
                </a:solidFill>
              </a:rPr>
              <a:t>of intellectual abilities </a:t>
            </a:r>
            <a:endParaRPr lang="en-CA" sz="1600" dirty="0" smtClean="0">
              <a:solidFill>
                <a:schemeClr val="bg1"/>
              </a:solidFill>
            </a:endParaRPr>
          </a:p>
          <a:p>
            <a:pPr marL="285750" indent="-285750">
              <a:buFontTx/>
              <a:buChar char="-"/>
            </a:pPr>
            <a:r>
              <a:rPr lang="en-CA" sz="1600" dirty="0" smtClean="0">
                <a:solidFill>
                  <a:schemeClr val="bg1"/>
                </a:solidFill>
              </a:rPr>
              <a:t>The </a:t>
            </a:r>
            <a:r>
              <a:rPr lang="en-CA" sz="1600" dirty="0">
                <a:solidFill>
                  <a:schemeClr val="bg1"/>
                </a:solidFill>
              </a:rPr>
              <a:t>opportunity to explore the area of ​​interest. </a:t>
            </a:r>
            <a:endParaRPr lang="en-CA" sz="1600" dirty="0" smtClean="0">
              <a:solidFill>
                <a:schemeClr val="bg1"/>
              </a:solidFill>
            </a:endParaRPr>
          </a:p>
          <a:p>
            <a:pPr marL="285750" indent="-285750">
              <a:buFontTx/>
              <a:buChar char="-"/>
            </a:pPr>
            <a:r>
              <a:rPr lang="en-CA" sz="1600" dirty="0" smtClean="0">
                <a:solidFill>
                  <a:schemeClr val="bg1"/>
                </a:solidFill>
              </a:rPr>
              <a:t>The </a:t>
            </a:r>
            <a:r>
              <a:rPr lang="en-CA" sz="1600" dirty="0">
                <a:solidFill>
                  <a:schemeClr val="bg1"/>
                </a:solidFill>
              </a:rPr>
              <a:t>ability to consider hypotheses with a scientific </a:t>
            </a:r>
            <a:r>
              <a:rPr lang="en-CA" sz="1600" dirty="0" smtClean="0">
                <a:solidFill>
                  <a:schemeClr val="bg1"/>
                </a:solidFill>
              </a:rPr>
              <a:t>approach. </a:t>
            </a:r>
            <a:endParaRPr lang="ru-RU" sz="1600" dirty="0">
              <a:solidFill>
                <a:schemeClr val="bg1"/>
              </a:solidFill>
              <a:latin typeface="Times New Roman" charset="0"/>
              <a:ea typeface="Times New Roman" charset="0"/>
              <a:cs typeface="Times New Roman" charset="0"/>
            </a:endParaRPr>
          </a:p>
        </p:txBody>
      </p:sp>
      <p:sp>
        <p:nvSpPr>
          <p:cNvPr id="11" name="TextBox 10"/>
          <p:cNvSpPr txBox="1"/>
          <p:nvPr/>
        </p:nvSpPr>
        <p:spPr>
          <a:xfrm>
            <a:off x="7718054" y="2648398"/>
            <a:ext cx="3711472" cy="1815882"/>
          </a:xfrm>
          <a:prstGeom prst="rect">
            <a:avLst/>
          </a:prstGeom>
          <a:noFill/>
        </p:spPr>
        <p:txBody>
          <a:bodyPr wrap="square" rtlCol="0">
            <a:spAutoFit/>
          </a:bodyPr>
          <a:lstStyle/>
          <a:p>
            <a:pPr marL="285750" indent="-285750">
              <a:buFontTx/>
              <a:buChar char="-"/>
            </a:pPr>
            <a:r>
              <a:rPr lang="en-CA" sz="1600" dirty="0">
                <a:solidFill>
                  <a:schemeClr val="bg1"/>
                </a:solidFill>
              </a:rPr>
              <a:t>Ability to analyze, filter and structure the information received. </a:t>
            </a:r>
            <a:endParaRPr lang="en-CA" sz="1600" dirty="0" smtClean="0">
              <a:solidFill>
                <a:schemeClr val="bg1"/>
              </a:solidFill>
            </a:endParaRPr>
          </a:p>
          <a:p>
            <a:pPr marL="285750" indent="-285750">
              <a:buFontTx/>
              <a:buChar char="-"/>
            </a:pPr>
            <a:r>
              <a:rPr lang="en-CA" sz="1600" dirty="0" smtClean="0">
                <a:solidFill>
                  <a:schemeClr val="bg1"/>
                </a:solidFill>
              </a:rPr>
              <a:t>Development </a:t>
            </a:r>
            <a:r>
              <a:rPr lang="en-CA" sz="1600" dirty="0">
                <a:solidFill>
                  <a:schemeClr val="bg1"/>
                </a:solidFill>
              </a:rPr>
              <a:t>of technical abilities Improving research skills</a:t>
            </a:r>
            <a:endParaRPr lang="ru-RU" sz="1600" dirty="0" smtClean="0">
              <a:solidFill>
                <a:schemeClr val="bg1"/>
              </a:solidFill>
              <a:latin typeface="Times New Roman" charset="0"/>
              <a:ea typeface="Times New Roman" charset="0"/>
              <a:cs typeface="Times New Roman" charset="0"/>
            </a:endParaRPr>
          </a:p>
          <a:p>
            <a:pPr marL="285750" indent="-285750">
              <a:buFontTx/>
              <a:buChar char="-"/>
            </a:pPr>
            <a:endParaRPr lang="ru-RU" sz="1600" dirty="0" smtClean="0">
              <a:solidFill>
                <a:schemeClr val="bg1">
                  <a:lumMod val="95000"/>
                </a:schemeClr>
              </a:solidFill>
              <a:latin typeface="Times New Roman" charset="0"/>
              <a:ea typeface="Times New Roman" charset="0"/>
              <a:cs typeface="Times New Roman" charset="0"/>
            </a:endParaRPr>
          </a:p>
          <a:p>
            <a:pPr marL="285750" indent="-285750">
              <a:buFontTx/>
              <a:buChar char="-"/>
            </a:pPr>
            <a:endParaRPr lang="ru-RU" sz="1600" dirty="0" smtClean="0">
              <a:solidFill>
                <a:schemeClr val="bg1">
                  <a:lumMod val="95000"/>
                </a:schemeClr>
              </a:solidFill>
              <a:latin typeface="Times New Roman" charset="0"/>
              <a:ea typeface="Times New Roman" charset="0"/>
              <a:cs typeface="Times New Roman" charset="0"/>
            </a:endParaRPr>
          </a:p>
          <a:p>
            <a:pPr marL="285750" indent="-285750">
              <a:buFontTx/>
              <a:buChar char="-"/>
            </a:pPr>
            <a:endParaRPr lang="ru-RU" sz="1600" dirty="0"/>
          </a:p>
        </p:txBody>
      </p:sp>
      <p:sp>
        <p:nvSpPr>
          <p:cNvPr id="14" name="Rectangle 13"/>
          <p:cNvSpPr/>
          <p:nvPr/>
        </p:nvSpPr>
        <p:spPr>
          <a:xfrm>
            <a:off x="66260" y="6350471"/>
            <a:ext cx="2822027" cy="1015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792" y="2889648"/>
            <a:ext cx="1151055" cy="1078703"/>
          </a:xfrm>
          <a:prstGeom prst="rect">
            <a:avLst/>
          </a:prstGeom>
        </p:spPr>
      </p:pic>
    </p:spTree>
    <p:extLst>
      <p:ext uri="{BB962C8B-B14F-4D97-AF65-F5344CB8AC3E}">
        <p14:creationId xmlns:p14="http://schemas.microsoft.com/office/powerpoint/2010/main" val="7990133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0-#ppt_w/2"/>
                                          </p:val>
                                        </p:tav>
                                        <p:tav tm="100000">
                                          <p:val>
                                            <p:strVal val="#ppt_x"/>
                                          </p:val>
                                        </p:tav>
                                      </p:tavLst>
                                    </p:anim>
                                    <p:anim calcmode="lin" valueType="num">
                                      <p:cBhvr additive="base">
                                        <p:cTn id="8" dur="500" fill="hold"/>
                                        <p:tgtEl>
                                          <p:spTgt spid="6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9" grpId="0"/>
      <p:bldP spid="4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6244226" y="232401"/>
            <a:ext cx="6160925" cy="6464147"/>
          </a:xfrm>
        </p:spPr>
      </p:pic>
      <p:grpSp>
        <p:nvGrpSpPr>
          <p:cNvPr id="43" name="Group 42"/>
          <p:cNvGrpSpPr/>
          <p:nvPr/>
        </p:nvGrpSpPr>
        <p:grpSpPr>
          <a:xfrm>
            <a:off x="5868351" y="35475"/>
            <a:ext cx="6612996" cy="6858000"/>
            <a:chOff x="5127188" y="0"/>
            <a:chExt cx="6972208" cy="6858000"/>
          </a:xfrm>
        </p:grpSpPr>
        <p:sp>
          <p:nvSpPr>
            <p:cNvPr id="40" name="Rectangle 39"/>
            <p:cNvSpPr/>
            <p:nvPr/>
          </p:nvSpPr>
          <p:spPr>
            <a:xfrm>
              <a:off x="5127188" y="0"/>
              <a:ext cx="6651284" cy="6858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Rectangle 38"/>
            <p:cNvSpPr/>
            <p:nvPr/>
          </p:nvSpPr>
          <p:spPr>
            <a:xfrm>
              <a:off x="5287443" y="0"/>
              <a:ext cx="6651284" cy="6858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35"/>
            <p:cNvSpPr/>
            <p:nvPr/>
          </p:nvSpPr>
          <p:spPr>
            <a:xfrm>
              <a:off x="5448112" y="0"/>
              <a:ext cx="6651284" cy="6858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6" name="Rectangle 25"/>
          <p:cNvSpPr/>
          <p:nvPr/>
        </p:nvSpPr>
        <p:spPr>
          <a:xfrm>
            <a:off x="62358" y="1311449"/>
            <a:ext cx="6730738" cy="1141925"/>
          </a:xfrm>
          <a:prstGeom prst="rect">
            <a:avLst/>
          </a:prstGeom>
          <a:solidFill>
            <a:schemeClr val="accent1">
              <a:lumMod val="7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95889" y="2886496"/>
            <a:ext cx="4667432" cy="1323439"/>
          </a:xfrm>
          <a:prstGeom prst="rect">
            <a:avLst/>
          </a:prstGeom>
        </p:spPr>
        <p:txBody>
          <a:bodyPr wrap="square">
            <a:spAutoFit/>
          </a:bodyPr>
          <a:lstStyle/>
          <a:p>
            <a:r>
              <a:rPr lang="en-CA" sz="1600" dirty="0"/>
              <a:t>Feature Films </a:t>
            </a:r>
            <a:endParaRPr lang="en-CA" sz="1600" dirty="0" smtClean="0"/>
          </a:p>
          <a:p>
            <a:r>
              <a:rPr lang="en-CA" sz="1600" dirty="0" smtClean="0"/>
              <a:t>Kind </a:t>
            </a:r>
            <a:r>
              <a:rPr lang="en-CA" sz="1600" dirty="0"/>
              <a:t>of motion picture, a feature film, a work based on a plot embodied in a script and interpreted by a director, created with the help of acting, camera and other arts</a:t>
            </a:r>
            <a:endParaRPr lang="ru-RU" sz="1300" dirty="0">
              <a:solidFill>
                <a:schemeClr val="bg1">
                  <a:lumMod val="95000"/>
                </a:schemeClr>
              </a:solidFill>
              <a:effectLst/>
            </a:endParaRPr>
          </a:p>
        </p:txBody>
      </p:sp>
      <p:sp>
        <p:nvSpPr>
          <p:cNvPr id="27" name="Freeform 5"/>
          <p:cNvSpPr>
            <a:spLocks/>
          </p:cNvSpPr>
          <p:nvPr/>
        </p:nvSpPr>
        <p:spPr bwMode="auto">
          <a:xfrm>
            <a:off x="6793096" y="1314308"/>
            <a:ext cx="1141062" cy="1141925"/>
          </a:xfrm>
          <a:custGeom>
            <a:avLst/>
            <a:gdLst>
              <a:gd name="T0" fmla="*/ 698 w 1116"/>
              <a:gd name="T1" fmla="*/ 0 h 1117"/>
              <a:gd name="T2" fmla="*/ 0 w 1116"/>
              <a:gd name="T3" fmla="*/ 0 h 1117"/>
              <a:gd name="T4" fmla="*/ 0 w 1116"/>
              <a:gd name="T5" fmla="*/ 1117 h 1117"/>
              <a:gd name="T6" fmla="*/ 1116 w 1116"/>
              <a:gd name="T7" fmla="*/ 1117 h 1117"/>
              <a:gd name="T8" fmla="*/ 1116 w 1116"/>
              <a:gd name="T9" fmla="*/ 420 h 1117"/>
              <a:gd name="T10" fmla="*/ 698 w 1116"/>
              <a:gd name="T11" fmla="*/ 0 h 1117"/>
            </a:gdLst>
            <a:ahLst/>
            <a:cxnLst>
              <a:cxn ang="0">
                <a:pos x="T0" y="T1"/>
              </a:cxn>
              <a:cxn ang="0">
                <a:pos x="T2" y="T3"/>
              </a:cxn>
              <a:cxn ang="0">
                <a:pos x="T4" y="T5"/>
              </a:cxn>
              <a:cxn ang="0">
                <a:pos x="T6" y="T7"/>
              </a:cxn>
              <a:cxn ang="0">
                <a:pos x="T8" y="T9"/>
              </a:cxn>
              <a:cxn ang="0">
                <a:pos x="T10" y="T11"/>
              </a:cxn>
            </a:cxnLst>
            <a:rect l="0" t="0" r="r" b="b"/>
            <a:pathLst>
              <a:path w="1116" h="1117">
                <a:moveTo>
                  <a:pt x="698" y="0"/>
                </a:moveTo>
                <a:cubicBezTo>
                  <a:pt x="0" y="0"/>
                  <a:pt x="0" y="0"/>
                  <a:pt x="0" y="0"/>
                </a:cubicBezTo>
                <a:cubicBezTo>
                  <a:pt x="0" y="1117"/>
                  <a:pt x="0" y="1117"/>
                  <a:pt x="0" y="1117"/>
                </a:cubicBezTo>
                <a:cubicBezTo>
                  <a:pt x="1116" y="1117"/>
                  <a:pt x="1116" y="1117"/>
                  <a:pt x="1116" y="1117"/>
                </a:cubicBezTo>
                <a:cubicBezTo>
                  <a:pt x="1116" y="420"/>
                  <a:pt x="1116" y="420"/>
                  <a:pt x="1116" y="420"/>
                </a:cubicBezTo>
                <a:cubicBezTo>
                  <a:pt x="1116" y="187"/>
                  <a:pt x="929" y="0"/>
                  <a:pt x="698" y="0"/>
                </a:cubicBezTo>
                <a:close/>
              </a:path>
            </a:pathLst>
          </a:custGeom>
          <a:solidFill>
            <a:schemeClr val="accent1">
              <a:lumMod val="75000"/>
              <a:alpha val="95000"/>
            </a:schemeClr>
          </a:solidFill>
          <a:ln>
            <a:noFill/>
          </a:ln>
          <a:effectLst/>
        </p:spPr>
        <p:txBody>
          <a:bodyPr vert="horz" wrap="square" lIns="91440" tIns="45720" rIns="91440" bIns="45720" numCol="1" anchor="t" anchorCtr="0" compatLnSpc="1">
            <a:prstTxWarp prst="textNoShape">
              <a:avLst/>
            </a:prstTxWarp>
          </a:bodyPr>
          <a:lstStyle/>
          <a:p>
            <a:endParaRPr lang="id-ID"/>
          </a:p>
        </p:txBody>
      </p:sp>
      <p:sp>
        <p:nvSpPr>
          <p:cNvPr id="16" name="TextBox 15"/>
          <p:cNvSpPr txBox="1"/>
          <p:nvPr/>
        </p:nvSpPr>
        <p:spPr>
          <a:xfrm>
            <a:off x="1803523" y="1482301"/>
            <a:ext cx="6299552" cy="400110"/>
          </a:xfrm>
          <a:prstGeom prst="rect">
            <a:avLst/>
          </a:prstGeom>
          <a:noFill/>
        </p:spPr>
        <p:txBody>
          <a:bodyPr wrap="square" rtlCol="0">
            <a:spAutoFit/>
          </a:bodyPr>
          <a:lstStyle/>
          <a:p>
            <a:r>
              <a:rPr lang="en-CA" sz="2000" b="1" dirty="0">
                <a:solidFill>
                  <a:schemeClr val="bg1"/>
                </a:solidFill>
              </a:rPr>
              <a:t>Feature Films</a:t>
            </a:r>
            <a:endParaRPr lang="ru-RU" sz="2000" b="1" dirty="0">
              <a:solidFill>
                <a:schemeClr val="bg1"/>
              </a:solidFill>
              <a:latin typeface="Times New Roman" charset="0"/>
              <a:ea typeface="Times New Roman" charset="0"/>
              <a:cs typeface="Times New Roman" charset="0"/>
            </a:endParaRPr>
          </a:p>
        </p:txBody>
      </p:sp>
      <p:sp>
        <p:nvSpPr>
          <p:cNvPr id="19" name="Rectangle 18"/>
          <p:cNvSpPr/>
          <p:nvPr/>
        </p:nvSpPr>
        <p:spPr>
          <a:xfrm>
            <a:off x="191242" y="6350471"/>
            <a:ext cx="2822027" cy="1015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891" y="1234652"/>
            <a:ext cx="1424364" cy="126567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4474" y="4297680"/>
            <a:ext cx="2473773" cy="2446884"/>
          </a:xfrm>
          <a:prstGeom prst="rect">
            <a:avLst/>
          </a:prstGeom>
        </p:spPr>
      </p:pic>
    </p:spTree>
    <p:extLst>
      <p:ext uri="{BB962C8B-B14F-4D97-AF65-F5344CB8AC3E}">
        <p14:creationId xmlns:p14="http://schemas.microsoft.com/office/powerpoint/2010/main" val="17492637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0-#ppt_w/2"/>
                                          </p:val>
                                        </p:tav>
                                        <p:tav tm="100000">
                                          <p:val>
                                            <p:strVal val="#ppt_x"/>
                                          </p:val>
                                        </p:tav>
                                      </p:tavLst>
                                    </p:anim>
                                    <p:anim calcmode="lin" valueType="num">
                                      <p:cBhvr additive="base">
                                        <p:cTn id="15" dur="500" fill="hold"/>
                                        <p:tgtEl>
                                          <p:spTgt spid="26"/>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0-#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8" grpId="0"/>
      <p:bldP spid="27"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Placeholder 60"/>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159" b="3159"/>
          <a:stretch>
            <a:fillRect/>
          </a:stretch>
        </p:blipFill>
        <p:spPr>
          <a:xfrm>
            <a:off x="83675" y="1119221"/>
            <a:ext cx="12192000" cy="4619559"/>
          </a:xfrm>
        </p:spPr>
      </p:pic>
      <p:sp>
        <p:nvSpPr>
          <p:cNvPr id="31" name="Rectangle 30"/>
          <p:cNvSpPr/>
          <p:nvPr/>
        </p:nvSpPr>
        <p:spPr>
          <a:xfrm>
            <a:off x="83675" y="1119221"/>
            <a:ext cx="6179675" cy="4619559"/>
          </a:xfrm>
          <a:prstGeom prst="rect">
            <a:avLst/>
          </a:prstGeom>
          <a:solidFill>
            <a:schemeClr val="accent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Freeform 5"/>
          <p:cNvSpPr>
            <a:spLocks/>
          </p:cNvSpPr>
          <p:nvPr/>
        </p:nvSpPr>
        <p:spPr bwMode="auto">
          <a:xfrm rot="16200000">
            <a:off x="5255565" y="2576245"/>
            <a:ext cx="1705511" cy="17055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alpha val="75000"/>
            </a:schemeClr>
          </a:solidFill>
          <a:ln>
            <a:noFill/>
          </a:ln>
          <a:effectLst>
            <a:outerShdw blurRad="431800" sx="102000" sy="102000" algn="ctr" rotWithShape="0">
              <a:prstClr val="black">
                <a:alpha val="60000"/>
              </a:prstClr>
            </a:outerShdw>
          </a:effectLst>
        </p:spPr>
        <p:txBody>
          <a:bodyPr vert="horz" wrap="square" lIns="91440" tIns="45720" rIns="91440" bIns="45720" numCol="1" anchor="t" anchorCtr="0" compatLnSpc="1">
            <a:prstTxWarp prst="textNoShape">
              <a:avLst/>
            </a:prstTxWarp>
          </a:bodyPr>
          <a:lstStyle/>
          <a:p>
            <a:endParaRPr lang="id-ID" dirty="0"/>
          </a:p>
        </p:txBody>
      </p:sp>
      <p:sp>
        <p:nvSpPr>
          <p:cNvPr id="39" name="TextBox 38"/>
          <p:cNvSpPr txBox="1"/>
          <p:nvPr/>
        </p:nvSpPr>
        <p:spPr>
          <a:xfrm>
            <a:off x="1295010" y="1559653"/>
            <a:ext cx="4968339" cy="954107"/>
          </a:xfrm>
          <a:prstGeom prst="rect">
            <a:avLst/>
          </a:prstGeom>
          <a:noFill/>
        </p:spPr>
        <p:txBody>
          <a:bodyPr wrap="square" rtlCol="0">
            <a:spAutoFit/>
          </a:bodyPr>
          <a:lstStyle/>
          <a:p>
            <a:r>
              <a:rPr lang="en-CA" sz="2800" b="1" dirty="0">
                <a:solidFill>
                  <a:schemeClr val="bg1"/>
                </a:solidFill>
              </a:rPr>
              <a:t>Benefit from the creation of a feature film:</a:t>
            </a:r>
            <a:endParaRPr lang="ru-RU" sz="2800" b="1" dirty="0">
              <a:solidFill>
                <a:schemeClr val="bg1"/>
              </a:solidFill>
              <a:latin typeface="Times New Roman" charset="0"/>
              <a:ea typeface="Times New Roman" charset="0"/>
              <a:cs typeface="Times New Roman" charset="0"/>
            </a:endParaRPr>
          </a:p>
        </p:txBody>
      </p:sp>
      <p:sp>
        <p:nvSpPr>
          <p:cNvPr id="40" name="TextBox 39"/>
          <p:cNvSpPr txBox="1"/>
          <p:nvPr/>
        </p:nvSpPr>
        <p:spPr>
          <a:xfrm>
            <a:off x="1224082" y="2648398"/>
            <a:ext cx="3711472" cy="830997"/>
          </a:xfrm>
          <a:prstGeom prst="rect">
            <a:avLst/>
          </a:prstGeom>
          <a:noFill/>
        </p:spPr>
        <p:txBody>
          <a:bodyPr wrap="square" rtlCol="0">
            <a:spAutoFit/>
          </a:bodyPr>
          <a:lstStyle/>
          <a:p>
            <a:pPr marL="285750" indent="-285750">
              <a:buFontTx/>
              <a:buChar char="-"/>
            </a:pPr>
            <a:r>
              <a:rPr lang="en-CA" sz="1600" dirty="0" smtClean="0">
                <a:solidFill>
                  <a:schemeClr val="bg1"/>
                </a:solidFill>
              </a:rPr>
              <a:t>Development </a:t>
            </a:r>
            <a:r>
              <a:rPr lang="en-CA" sz="1600" dirty="0">
                <a:solidFill>
                  <a:schemeClr val="bg1"/>
                </a:solidFill>
              </a:rPr>
              <a:t>of acting skills</a:t>
            </a:r>
            <a:r>
              <a:rPr lang="en-CA" sz="1600" dirty="0" smtClean="0">
                <a:solidFill>
                  <a:schemeClr val="bg1"/>
                </a:solidFill>
              </a:rPr>
              <a:t>.</a:t>
            </a:r>
          </a:p>
          <a:p>
            <a:pPr marL="285750" indent="-285750">
              <a:buFontTx/>
              <a:buChar char="-"/>
            </a:pPr>
            <a:r>
              <a:rPr lang="en-CA" sz="1600" dirty="0" smtClean="0">
                <a:solidFill>
                  <a:schemeClr val="bg1"/>
                </a:solidFill>
              </a:rPr>
              <a:t> </a:t>
            </a:r>
            <a:r>
              <a:rPr lang="en-CA" sz="1600" dirty="0">
                <a:solidFill>
                  <a:schemeClr val="bg1"/>
                </a:solidFill>
              </a:rPr>
              <a:t>Ability to interact in a team. </a:t>
            </a:r>
            <a:endParaRPr lang="en-CA" sz="1600" dirty="0" smtClean="0">
              <a:solidFill>
                <a:schemeClr val="bg1"/>
              </a:solidFill>
            </a:endParaRPr>
          </a:p>
          <a:p>
            <a:pPr marL="285750" indent="-285750">
              <a:buFontTx/>
              <a:buChar char="-"/>
            </a:pPr>
            <a:r>
              <a:rPr lang="en-CA" sz="1600" dirty="0" smtClean="0">
                <a:solidFill>
                  <a:schemeClr val="bg1"/>
                </a:solidFill>
              </a:rPr>
              <a:t>Perfection </a:t>
            </a:r>
            <a:r>
              <a:rPr lang="en-CA" sz="1600" dirty="0">
                <a:solidFill>
                  <a:schemeClr val="bg1"/>
                </a:solidFill>
              </a:rPr>
              <a:t>of memory.</a:t>
            </a:r>
            <a:endParaRPr lang="ru-RU" sz="1600" dirty="0">
              <a:solidFill>
                <a:schemeClr val="bg1"/>
              </a:solidFill>
              <a:latin typeface="Times New Roman" charset="0"/>
              <a:ea typeface="Times New Roman" charset="0"/>
              <a:cs typeface="Times New Roman" charset="0"/>
            </a:endParaRPr>
          </a:p>
        </p:txBody>
      </p:sp>
      <p:sp>
        <p:nvSpPr>
          <p:cNvPr id="11" name="TextBox 10"/>
          <p:cNvSpPr txBox="1"/>
          <p:nvPr/>
        </p:nvSpPr>
        <p:spPr>
          <a:xfrm>
            <a:off x="7718054" y="2648398"/>
            <a:ext cx="3711472" cy="1569660"/>
          </a:xfrm>
          <a:prstGeom prst="rect">
            <a:avLst/>
          </a:prstGeom>
          <a:noFill/>
        </p:spPr>
        <p:txBody>
          <a:bodyPr wrap="square" rtlCol="0">
            <a:spAutoFit/>
          </a:bodyPr>
          <a:lstStyle/>
          <a:p>
            <a:pPr marL="285750" indent="-285750">
              <a:buFontTx/>
              <a:buChar char="-"/>
            </a:pPr>
            <a:r>
              <a:rPr lang="en-CA" sz="1600" dirty="0">
                <a:solidFill>
                  <a:schemeClr val="bg1"/>
                </a:solidFill>
              </a:rPr>
              <a:t>Concentration of attention. </a:t>
            </a:r>
            <a:endParaRPr lang="en-CA" sz="1600" dirty="0" smtClean="0">
              <a:solidFill>
                <a:schemeClr val="bg1"/>
              </a:solidFill>
            </a:endParaRPr>
          </a:p>
          <a:p>
            <a:pPr marL="285750" indent="-285750">
              <a:buFontTx/>
              <a:buChar char="-"/>
            </a:pPr>
            <a:r>
              <a:rPr lang="en-CA" sz="1600" dirty="0" smtClean="0">
                <a:solidFill>
                  <a:schemeClr val="bg1"/>
                </a:solidFill>
              </a:rPr>
              <a:t>Development </a:t>
            </a:r>
            <a:r>
              <a:rPr lang="en-CA" sz="1600" dirty="0">
                <a:solidFill>
                  <a:schemeClr val="bg1"/>
                </a:solidFill>
              </a:rPr>
              <a:t>of attention. </a:t>
            </a:r>
            <a:endParaRPr lang="en-CA" sz="1600" dirty="0" smtClean="0">
              <a:solidFill>
                <a:schemeClr val="bg1"/>
              </a:solidFill>
            </a:endParaRPr>
          </a:p>
          <a:p>
            <a:pPr marL="285750" indent="-285750">
              <a:buFontTx/>
              <a:buChar char="-"/>
            </a:pPr>
            <a:r>
              <a:rPr lang="en-CA" sz="1600" dirty="0" smtClean="0">
                <a:solidFill>
                  <a:schemeClr val="bg1"/>
                </a:solidFill>
              </a:rPr>
              <a:t>Development </a:t>
            </a:r>
            <a:r>
              <a:rPr lang="en-CA" sz="1600" dirty="0">
                <a:solidFill>
                  <a:schemeClr val="bg1"/>
                </a:solidFill>
              </a:rPr>
              <a:t>of communication skills</a:t>
            </a:r>
            <a:r>
              <a:rPr lang="en-CA" sz="1600" dirty="0"/>
              <a:t>.</a:t>
            </a:r>
            <a:endParaRPr lang="ru-RU" sz="1600" dirty="0" smtClean="0">
              <a:solidFill>
                <a:schemeClr val="bg1">
                  <a:lumMod val="95000"/>
                </a:schemeClr>
              </a:solidFill>
              <a:latin typeface="Times New Roman" charset="0"/>
              <a:ea typeface="Times New Roman" charset="0"/>
              <a:cs typeface="Times New Roman" charset="0"/>
            </a:endParaRPr>
          </a:p>
          <a:p>
            <a:pPr marL="285750" indent="-285750">
              <a:buFontTx/>
              <a:buChar char="-"/>
            </a:pPr>
            <a:endParaRPr lang="ru-RU" sz="1600" dirty="0" smtClean="0">
              <a:solidFill>
                <a:schemeClr val="bg1">
                  <a:lumMod val="95000"/>
                </a:schemeClr>
              </a:solidFill>
              <a:latin typeface="Times New Roman" charset="0"/>
              <a:ea typeface="Times New Roman" charset="0"/>
              <a:cs typeface="Times New Roman" charset="0"/>
            </a:endParaRPr>
          </a:p>
          <a:p>
            <a:pPr marL="285750" indent="-285750">
              <a:buFontTx/>
              <a:buChar char="-"/>
            </a:pPr>
            <a:endParaRPr lang="ru-RU" sz="1600" dirty="0" smtClean="0">
              <a:solidFill>
                <a:schemeClr val="bg1">
                  <a:lumMod val="95000"/>
                </a:schemeClr>
              </a:solidFill>
              <a:latin typeface="Times New Roman" charset="0"/>
              <a:ea typeface="Times New Roman" charset="0"/>
              <a:cs typeface="Times New Roman" charset="0"/>
            </a:endParaRPr>
          </a:p>
          <a:p>
            <a:pPr marL="285750" indent="-285750">
              <a:buFontTx/>
              <a:buChar char="-"/>
            </a:pPr>
            <a:endParaRPr lang="ru-RU" sz="1600" dirty="0"/>
          </a:p>
        </p:txBody>
      </p:sp>
      <p:sp>
        <p:nvSpPr>
          <p:cNvPr id="14" name="Rectangle 13"/>
          <p:cNvSpPr/>
          <p:nvPr/>
        </p:nvSpPr>
        <p:spPr>
          <a:xfrm>
            <a:off x="66260" y="6350471"/>
            <a:ext cx="2822027" cy="1015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6138" y="2860598"/>
            <a:ext cx="1424364" cy="1265671"/>
          </a:xfrm>
          <a:prstGeom prst="rect">
            <a:avLst/>
          </a:prstGeom>
        </p:spPr>
      </p:pic>
    </p:spTree>
    <p:extLst>
      <p:ext uri="{BB962C8B-B14F-4D97-AF65-F5344CB8AC3E}">
        <p14:creationId xmlns:p14="http://schemas.microsoft.com/office/powerpoint/2010/main" val="30287912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0-#ppt_w/2"/>
                                          </p:val>
                                        </p:tav>
                                        <p:tav tm="100000">
                                          <p:val>
                                            <p:strVal val="#ppt_x"/>
                                          </p:val>
                                        </p:tav>
                                      </p:tavLst>
                                    </p:anim>
                                    <p:anim calcmode="lin" valueType="num">
                                      <p:cBhvr additive="base">
                                        <p:cTn id="8" dur="500" fill="hold"/>
                                        <p:tgtEl>
                                          <p:spTgt spid="6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9" grpId="0"/>
      <p:bldP spid="4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a:spLocks/>
          </p:cNvSpPr>
          <p:nvPr/>
        </p:nvSpPr>
        <p:spPr bwMode="auto">
          <a:xfrm flipH="1">
            <a:off x="5184181" y="0"/>
            <a:ext cx="7018964" cy="7018959"/>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alpha val="25000"/>
            </a:schemeClr>
          </a:solidFill>
          <a:ln>
            <a:noFill/>
          </a:ln>
          <a:effectLst/>
        </p:spPr>
        <p:txBody>
          <a:bodyPr vert="horz" wrap="square" lIns="91440" tIns="45720" rIns="91440" bIns="45720" numCol="1" anchor="t" anchorCtr="0" compatLnSpc="1">
            <a:prstTxWarp prst="textNoShape">
              <a:avLst/>
            </a:prstTxWarp>
          </a:bodyPr>
          <a:lstStyle/>
          <a:p>
            <a:endParaRPr lang="id-ID" dirty="0"/>
          </a:p>
        </p:txBody>
      </p:sp>
      <p:sp>
        <p:nvSpPr>
          <p:cNvPr id="5" name="Freeform 5"/>
          <p:cNvSpPr>
            <a:spLocks/>
          </p:cNvSpPr>
          <p:nvPr/>
        </p:nvSpPr>
        <p:spPr bwMode="auto">
          <a:xfrm flipH="1">
            <a:off x="6510389" y="1184952"/>
            <a:ext cx="5681611" cy="5681608"/>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50000"/>
              <a:alpha val="85000"/>
            </a:schemeClr>
          </a:solidFill>
          <a:ln>
            <a:noFill/>
          </a:ln>
          <a:effectLst/>
        </p:spPr>
        <p:txBody>
          <a:bodyPr vert="horz" wrap="square" lIns="91440" tIns="45720" rIns="91440" bIns="45720" numCol="1" anchor="t" anchorCtr="0" compatLnSpc="1">
            <a:prstTxWarp prst="textNoShape">
              <a:avLst/>
            </a:prstTxWarp>
          </a:bodyPr>
          <a:lstStyle/>
          <a:p>
            <a:endParaRPr lang="id-ID" dirty="0"/>
          </a:p>
        </p:txBody>
      </p:sp>
      <p:sp>
        <p:nvSpPr>
          <p:cNvPr id="12" name="Freeform 5"/>
          <p:cNvSpPr>
            <a:spLocks/>
          </p:cNvSpPr>
          <p:nvPr/>
        </p:nvSpPr>
        <p:spPr bwMode="auto">
          <a:xfrm flipH="1">
            <a:off x="10319265" y="4981252"/>
            <a:ext cx="1883883" cy="1885308"/>
          </a:xfrm>
          <a:custGeom>
            <a:avLst/>
            <a:gdLst>
              <a:gd name="T0" fmla="*/ 698 w 1116"/>
              <a:gd name="T1" fmla="*/ 0 h 1117"/>
              <a:gd name="T2" fmla="*/ 0 w 1116"/>
              <a:gd name="T3" fmla="*/ 0 h 1117"/>
              <a:gd name="T4" fmla="*/ 0 w 1116"/>
              <a:gd name="T5" fmla="*/ 1117 h 1117"/>
              <a:gd name="T6" fmla="*/ 1116 w 1116"/>
              <a:gd name="T7" fmla="*/ 1117 h 1117"/>
              <a:gd name="T8" fmla="*/ 1116 w 1116"/>
              <a:gd name="T9" fmla="*/ 420 h 1117"/>
              <a:gd name="T10" fmla="*/ 698 w 1116"/>
              <a:gd name="T11" fmla="*/ 0 h 1117"/>
            </a:gdLst>
            <a:ahLst/>
            <a:cxnLst>
              <a:cxn ang="0">
                <a:pos x="T0" y="T1"/>
              </a:cxn>
              <a:cxn ang="0">
                <a:pos x="T2" y="T3"/>
              </a:cxn>
              <a:cxn ang="0">
                <a:pos x="T4" y="T5"/>
              </a:cxn>
              <a:cxn ang="0">
                <a:pos x="T6" y="T7"/>
              </a:cxn>
              <a:cxn ang="0">
                <a:pos x="T8" y="T9"/>
              </a:cxn>
              <a:cxn ang="0">
                <a:pos x="T10" y="T11"/>
              </a:cxn>
            </a:cxnLst>
            <a:rect l="0" t="0" r="r" b="b"/>
            <a:pathLst>
              <a:path w="1116" h="1117">
                <a:moveTo>
                  <a:pt x="698" y="0"/>
                </a:moveTo>
                <a:cubicBezTo>
                  <a:pt x="0" y="0"/>
                  <a:pt x="0" y="0"/>
                  <a:pt x="0" y="0"/>
                </a:cubicBezTo>
                <a:cubicBezTo>
                  <a:pt x="0" y="1117"/>
                  <a:pt x="0" y="1117"/>
                  <a:pt x="0" y="1117"/>
                </a:cubicBezTo>
                <a:cubicBezTo>
                  <a:pt x="1116" y="1117"/>
                  <a:pt x="1116" y="1117"/>
                  <a:pt x="1116" y="1117"/>
                </a:cubicBezTo>
                <a:cubicBezTo>
                  <a:pt x="1116" y="420"/>
                  <a:pt x="1116" y="420"/>
                  <a:pt x="1116" y="420"/>
                </a:cubicBezTo>
                <a:cubicBezTo>
                  <a:pt x="1116" y="187"/>
                  <a:pt x="929" y="0"/>
                  <a:pt x="698" y="0"/>
                </a:cubicBezTo>
                <a:close/>
              </a:path>
            </a:pathLst>
          </a:custGeom>
          <a:solidFill>
            <a:schemeClr val="accent1">
              <a:lumMod val="60000"/>
              <a:lumOff val="40000"/>
              <a:alpha val="75000"/>
            </a:schemeClr>
          </a:solidFill>
          <a:ln>
            <a:noFill/>
          </a:ln>
          <a:effectLst>
            <a:outerShdw blurRad="431800" sx="102000" sy="102000" algn="ctr" rotWithShape="0">
              <a:srgbClr val="000000">
                <a:alpha val="60000"/>
              </a:srgbClr>
            </a:outerShdw>
          </a:effectLst>
        </p:spPr>
        <p:txBody>
          <a:bodyPr vert="horz" wrap="square" lIns="91440" tIns="45720" rIns="91440" bIns="45720" numCol="1" anchor="t" anchorCtr="0" compatLnSpc="1">
            <a:prstTxWarp prst="textNoShape">
              <a:avLst/>
            </a:prstTxWarp>
          </a:bodyPr>
          <a:lstStyle/>
          <a:p>
            <a:endParaRPr lang="id-ID"/>
          </a:p>
        </p:txBody>
      </p:sp>
      <p:sp>
        <p:nvSpPr>
          <p:cNvPr id="19" name="TextBox 18"/>
          <p:cNvSpPr txBox="1"/>
          <p:nvPr/>
        </p:nvSpPr>
        <p:spPr>
          <a:xfrm>
            <a:off x="6914927" y="2348373"/>
            <a:ext cx="5472427" cy="3354765"/>
          </a:xfrm>
          <a:prstGeom prst="rect">
            <a:avLst/>
          </a:prstGeom>
          <a:noFill/>
        </p:spPr>
        <p:txBody>
          <a:bodyPr wrap="square" rtlCol="0">
            <a:spAutoFit/>
          </a:bodyPr>
          <a:lstStyle/>
          <a:p>
            <a:r>
              <a:rPr lang="en-CA" sz="2400" dirty="0" smtClean="0">
                <a:solidFill>
                  <a:schemeClr val="bg1"/>
                </a:solidFill>
                <a:latin typeface="Times New Roman" charset="0"/>
                <a:ea typeface="Times New Roman" charset="0"/>
                <a:cs typeface="Times New Roman" charset="0"/>
              </a:rPr>
              <a:t>Identity is wat you have for others </a:t>
            </a:r>
            <a:r>
              <a:rPr lang="ru-RU" sz="2400" dirty="0">
                <a:solidFill>
                  <a:schemeClr val="bg1"/>
                </a:solidFill>
                <a:latin typeface="Times New Roman" charset="0"/>
                <a:ea typeface="Times New Roman" charset="0"/>
                <a:cs typeface="Times New Roman" charset="0"/>
              </a:rPr>
              <a:t/>
            </a:r>
            <a:br>
              <a:rPr lang="ru-RU" sz="2400" dirty="0">
                <a:solidFill>
                  <a:schemeClr val="bg1"/>
                </a:solidFill>
                <a:latin typeface="Times New Roman" charset="0"/>
                <a:ea typeface="Times New Roman" charset="0"/>
                <a:cs typeface="Times New Roman" charset="0"/>
              </a:rPr>
            </a:br>
            <a:r>
              <a:rPr lang="en-CA" sz="2400" dirty="0" smtClean="0">
                <a:solidFill>
                  <a:schemeClr val="bg1"/>
                </a:solidFill>
                <a:latin typeface="Times New Roman" charset="0"/>
                <a:ea typeface="Times New Roman" charset="0"/>
                <a:cs typeface="Times New Roman" charset="0"/>
              </a:rPr>
              <a:t>When you are only for yourself you have no identity </a:t>
            </a:r>
            <a:r>
              <a:rPr lang="ru-RU" sz="2400" dirty="0">
                <a:solidFill>
                  <a:schemeClr val="bg1"/>
                </a:solidFill>
                <a:latin typeface="Times New Roman" charset="0"/>
                <a:ea typeface="Times New Roman" charset="0"/>
                <a:cs typeface="Times New Roman" charset="0"/>
              </a:rPr>
              <a:t/>
            </a:r>
            <a:br>
              <a:rPr lang="ru-RU" sz="2400" dirty="0">
                <a:solidFill>
                  <a:schemeClr val="bg1"/>
                </a:solidFill>
                <a:latin typeface="Times New Roman" charset="0"/>
                <a:ea typeface="Times New Roman" charset="0"/>
                <a:cs typeface="Times New Roman" charset="0"/>
              </a:rPr>
            </a:br>
            <a:r>
              <a:rPr lang="en-CA" sz="2400" dirty="0" smtClean="0">
                <a:solidFill>
                  <a:schemeClr val="bg1"/>
                </a:solidFill>
                <a:latin typeface="Times New Roman" charset="0"/>
                <a:ea typeface="Times New Roman" charset="0"/>
                <a:cs typeface="Times New Roman" charset="0"/>
              </a:rPr>
              <a:t>Only since the moment of acknowledging yourself as a connected with others, you became a person with identity. </a:t>
            </a:r>
            <a:r>
              <a:rPr lang="ru-RU" sz="2400" dirty="0">
                <a:solidFill>
                  <a:schemeClr val="bg1"/>
                </a:solidFill>
                <a:latin typeface="Times New Roman" charset="0"/>
                <a:ea typeface="Times New Roman" charset="0"/>
                <a:cs typeface="Times New Roman" charset="0"/>
              </a:rPr>
              <a:t/>
            </a:r>
            <a:br>
              <a:rPr lang="ru-RU" sz="2400" dirty="0">
                <a:solidFill>
                  <a:schemeClr val="bg1"/>
                </a:solidFill>
                <a:latin typeface="Times New Roman" charset="0"/>
                <a:ea typeface="Times New Roman" charset="0"/>
                <a:cs typeface="Times New Roman" charset="0"/>
              </a:rPr>
            </a:br>
            <a:r>
              <a:rPr lang="en-CA" sz="2400" dirty="0" smtClean="0">
                <a:solidFill>
                  <a:schemeClr val="bg1"/>
                </a:solidFill>
                <a:latin typeface="Times New Roman" charset="0"/>
                <a:ea typeface="Times New Roman" charset="0"/>
                <a:cs typeface="Times New Roman" charset="0"/>
              </a:rPr>
              <a:t>B. </a:t>
            </a:r>
            <a:r>
              <a:rPr lang="en-CA" sz="2400" dirty="0" err="1" smtClean="0">
                <a:solidFill>
                  <a:schemeClr val="bg1"/>
                </a:solidFill>
                <a:latin typeface="Times New Roman" charset="0"/>
                <a:ea typeface="Times New Roman" charset="0"/>
                <a:cs typeface="Times New Roman" charset="0"/>
              </a:rPr>
              <a:t>Ryahovsky</a:t>
            </a:r>
            <a:r>
              <a:rPr lang="ru-RU" sz="2400" dirty="0" smtClean="0">
                <a:solidFill>
                  <a:schemeClr val="bg1"/>
                </a:solidFill>
                <a:latin typeface="Times New Roman" charset="0"/>
                <a:ea typeface="Times New Roman" charset="0"/>
                <a:cs typeface="Times New Roman" charset="0"/>
              </a:rPr>
              <a:t>, </a:t>
            </a:r>
            <a:endParaRPr lang="ru-RU" sz="2400" dirty="0">
              <a:solidFill>
                <a:schemeClr val="bg1"/>
              </a:solidFill>
              <a:latin typeface="Times New Roman" charset="0"/>
              <a:ea typeface="Times New Roman" charset="0"/>
              <a:cs typeface="Times New Roman" charset="0"/>
            </a:endParaRPr>
          </a:p>
          <a:p>
            <a:endParaRPr lang="id-ID" sz="2200" b="1" dirty="0">
              <a:solidFill>
                <a:schemeClr val="bg1"/>
              </a:solidFill>
              <a:latin typeface="Raleway" panose="020B0003030101060003" pitchFamily="34" charset="0"/>
            </a:endParaRPr>
          </a:p>
          <a:p>
            <a:endParaRPr lang="id-ID" sz="2200" b="1" dirty="0">
              <a:solidFill>
                <a:schemeClr val="bg1"/>
              </a:solidFill>
              <a:latin typeface="Raleway" panose="020B0003030101060003" pitchFamily="34" charset="0"/>
            </a:endParaRPr>
          </a:p>
        </p:txBody>
      </p:sp>
      <p:sp>
        <p:nvSpPr>
          <p:cNvPr id="24" name="Freeform 9"/>
          <p:cNvSpPr>
            <a:spLocks noEditPoints="1"/>
          </p:cNvSpPr>
          <p:nvPr/>
        </p:nvSpPr>
        <p:spPr bwMode="auto">
          <a:xfrm>
            <a:off x="10779641" y="5418260"/>
            <a:ext cx="1018729" cy="1016333"/>
          </a:xfrm>
          <a:custGeom>
            <a:avLst/>
            <a:gdLst>
              <a:gd name="T0" fmla="*/ 1237 w 1257"/>
              <a:gd name="T1" fmla="*/ 6 h 1254"/>
              <a:gd name="T2" fmla="*/ 1216 w 1257"/>
              <a:gd name="T3" fmla="*/ 0 h 1254"/>
              <a:gd name="T4" fmla="*/ 1194 w 1257"/>
              <a:gd name="T5" fmla="*/ 7 h 1254"/>
              <a:gd name="T6" fmla="*/ 18 w 1257"/>
              <a:gd name="T7" fmla="*/ 790 h 1254"/>
              <a:gd name="T8" fmla="*/ 1 w 1257"/>
              <a:gd name="T9" fmla="*/ 827 h 1254"/>
              <a:gd name="T10" fmla="*/ 26 w 1257"/>
              <a:gd name="T11" fmla="*/ 859 h 1254"/>
              <a:gd name="T12" fmla="*/ 332 w 1257"/>
              <a:gd name="T13" fmla="*/ 982 h 1254"/>
              <a:gd name="T14" fmla="*/ 476 w 1257"/>
              <a:gd name="T15" fmla="*/ 1234 h 1254"/>
              <a:gd name="T16" fmla="*/ 510 w 1257"/>
              <a:gd name="T17" fmla="*/ 1254 h 1254"/>
              <a:gd name="T18" fmla="*/ 510 w 1257"/>
              <a:gd name="T19" fmla="*/ 1254 h 1254"/>
              <a:gd name="T20" fmla="*/ 544 w 1257"/>
              <a:gd name="T21" fmla="*/ 1235 h 1254"/>
              <a:gd name="T22" fmla="*/ 625 w 1257"/>
              <a:gd name="T23" fmla="*/ 1099 h 1254"/>
              <a:gd name="T24" fmla="*/ 1005 w 1257"/>
              <a:gd name="T25" fmla="*/ 1251 h 1254"/>
              <a:gd name="T26" fmla="*/ 1020 w 1257"/>
              <a:gd name="T27" fmla="*/ 1254 h 1254"/>
              <a:gd name="T28" fmla="*/ 1039 w 1257"/>
              <a:gd name="T29" fmla="*/ 1249 h 1254"/>
              <a:gd name="T30" fmla="*/ 1058 w 1257"/>
              <a:gd name="T31" fmla="*/ 1221 h 1254"/>
              <a:gd name="T32" fmla="*/ 1254 w 1257"/>
              <a:gd name="T33" fmla="*/ 46 h 1254"/>
              <a:gd name="T34" fmla="*/ 1237 w 1257"/>
              <a:gd name="T35" fmla="*/ 6 h 1254"/>
              <a:gd name="T36" fmla="*/ 124 w 1257"/>
              <a:gd name="T37" fmla="*/ 814 h 1254"/>
              <a:gd name="T38" fmla="*/ 1032 w 1257"/>
              <a:gd name="T39" fmla="*/ 209 h 1254"/>
              <a:gd name="T40" fmla="*/ 372 w 1257"/>
              <a:gd name="T41" fmla="*/ 916 h 1254"/>
              <a:gd name="T42" fmla="*/ 361 w 1257"/>
              <a:gd name="T43" fmla="*/ 909 h 1254"/>
              <a:gd name="T44" fmla="*/ 124 w 1257"/>
              <a:gd name="T45" fmla="*/ 814 h 1254"/>
              <a:gd name="T46" fmla="*/ 400 w 1257"/>
              <a:gd name="T47" fmla="*/ 943 h 1254"/>
              <a:gd name="T48" fmla="*/ 400 w 1257"/>
              <a:gd name="T49" fmla="*/ 943 h 1254"/>
              <a:gd name="T50" fmla="*/ 1142 w 1257"/>
              <a:gd name="T51" fmla="*/ 148 h 1254"/>
              <a:gd name="T52" fmla="*/ 509 w 1257"/>
              <a:gd name="T53" fmla="*/ 1134 h 1254"/>
              <a:gd name="T54" fmla="*/ 400 w 1257"/>
              <a:gd name="T55" fmla="*/ 943 h 1254"/>
              <a:gd name="T56" fmla="*/ 989 w 1257"/>
              <a:gd name="T57" fmla="*/ 1160 h 1254"/>
              <a:gd name="T58" fmla="*/ 654 w 1257"/>
              <a:gd name="T59" fmla="*/ 1026 h 1254"/>
              <a:gd name="T60" fmla="*/ 630 w 1257"/>
              <a:gd name="T61" fmla="*/ 1022 h 1254"/>
              <a:gd name="T62" fmla="*/ 1145 w 1257"/>
              <a:gd name="T63" fmla="*/ 223 h 1254"/>
              <a:gd name="T64" fmla="*/ 989 w 1257"/>
              <a:gd name="T65" fmla="*/ 1160 h 1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57" h="1254">
                <a:moveTo>
                  <a:pt x="1237" y="6"/>
                </a:moveTo>
                <a:cubicBezTo>
                  <a:pt x="1230" y="2"/>
                  <a:pt x="1223" y="0"/>
                  <a:pt x="1216" y="0"/>
                </a:cubicBezTo>
                <a:cubicBezTo>
                  <a:pt x="1208" y="0"/>
                  <a:pt x="1200" y="2"/>
                  <a:pt x="1194" y="7"/>
                </a:cubicBezTo>
                <a:cubicBezTo>
                  <a:pt x="18" y="790"/>
                  <a:pt x="18" y="790"/>
                  <a:pt x="18" y="790"/>
                </a:cubicBezTo>
                <a:cubicBezTo>
                  <a:pt x="6" y="798"/>
                  <a:pt x="0" y="813"/>
                  <a:pt x="1" y="827"/>
                </a:cubicBezTo>
                <a:cubicBezTo>
                  <a:pt x="3" y="842"/>
                  <a:pt x="12" y="854"/>
                  <a:pt x="26" y="859"/>
                </a:cubicBezTo>
                <a:cubicBezTo>
                  <a:pt x="332" y="982"/>
                  <a:pt x="332" y="982"/>
                  <a:pt x="332" y="982"/>
                </a:cubicBezTo>
                <a:cubicBezTo>
                  <a:pt x="476" y="1234"/>
                  <a:pt x="476" y="1234"/>
                  <a:pt x="476" y="1234"/>
                </a:cubicBezTo>
                <a:cubicBezTo>
                  <a:pt x="483" y="1246"/>
                  <a:pt x="496" y="1254"/>
                  <a:pt x="510" y="1254"/>
                </a:cubicBezTo>
                <a:cubicBezTo>
                  <a:pt x="510" y="1254"/>
                  <a:pt x="510" y="1254"/>
                  <a:pt x="510" y="1254"/>
                </a:cubicBezTo>
                <a:cubicBezTo>
                  <a:pt x="524" y="1254"/>
                  <a:pt x="537" y="1247"/>
                  <a:pt x="544" y="1235"/>
                </a:cubicBezTo>
                <a:cubicBezTo>
                  <a:pt x="625" y="1099"/>
                  <a:pt x="625" y="1099"/>
                  <a:pt x="625" y="1099"/>
                </a:cubicBezTo>
                <a:cubicBezTo>
                  <a:pt x="1005" y="1251"/>
                  <a:pt x="1005" y="1251"/>
                  <a:pt x="1005" y="1251"/>
                </a:cubicBezTo>
                <a:cubicBezTo>
                  <a:pt x="1010" y="1253"/>
                  <a:pt x="1015" y="1254"/>
                  <a:pt x="1020" y="1254"/>
                </a:cubicBezTo>
                <a:cubicBezTo>
                  <a:pt x="1026" y="1254"/>
                  <a:pt x="1033" y="1252"/>
                  <a:pt x="1039" y="1249"/>
                </a:cubicBezTo>
                <a:cubicBezTo>
                  <a:pt x="1049" y="1243"/>
                  <a:pt x="1056" y="1233"/>
                  <a:pt x="1058" y="1221"/>
                </a:cubicBezTo>
                <a:cubicBezTo>
                  <a:pt x="1254" y="46"/>
                  <a:pt x="1254" y="46"/>
                  <a:pt x="1254" y="46"/>
                </a:cubicBezTo>
                <a:cubicBezTo>
                  <a:pt x="1257" y="30"/>
                  <a:pt x="1250" y="15"/>
                  <a:pt x="1237" y="6"/>
                </a:cubicBezTo>
                <a:close/>
                <a:moveTo>
                  <a:pt x="124" y="814"/>
                </a:moveTo>
                <a:cubicBezTo>
                  <a:pt x="1032" y="209"/>
                  <a:pt x="1032" y="209"/>
                  <a:pt x="1032" y="209"/>
                </a:cubicBezTo>
                <a:cubicBezTo>
                  <a:pt x="372" y="916"/>
                  <a:pt x="372" y="916"/>
                  <a:pt x="372" y="916"/>
                </a:cubicBezTo>
                <a:cubicBezTo>
                  <a:pt x="368" y="914"/>
                  <a:pt x="365" y="911"/>
                  <a:pt x="361" y="909"/>
                </a:cubicBezTo>
                <a:lnTo>
                  <a:pt x="124" y="814"/>
                </a:lnTo>
                <a:close/>
                <a:moveTo>
                  <a:pt x="400" y="943"/>
                </a:moveTo>
                <a:cubicBezTo>
                  <a:pt x="400" y="943"/>
                  <a:pt x="400" y="943"/>
                  <a:pt x="400" y="943"/>
                </a:cubicBezTo>
                <a:cubicBezTo>
                  <a:pt x="1142" y="148"/>
                  <a:pt x="1142" y="148"/>
                  <a:pt x="1142" y="148"/>
                </a:cubicBezTo>
                <a:cubicBezTo>
                  <a:pt x="509" y="1134"/>
                  <a:pt x="509" y="1134"/>
                  <a:pt x="509" y="1134"/>
                </a:cubicBezTo>
                <a:lnTo>
                  <a:pt x="400" y="943"/>
                </a:lnTo>
                <a:close/>
                <a:moveTo>
                  <a:pt x="989" y="1160"/>
                </a:moveTo>
                <a:cubicBezTo>
                  <a:pt x="654" y="1026"/>
                  <a:pt x="654" y="1026"/>
                  <a:pt x="654" y="1026"/>
                </a:cubicBezTo>
                <a:cubicBezTo>
                  <a:pt x="646" y="1023"/>
                  <a:pt x="638" y="1022"/>
                  <a:pt x="630" y="1022"/>
                </a:cubicBezTo>
                <a:cubicBezTo>
                  <a:pt x="1145" y="223"/>
                  <a:pt x="1145" y="223"/>
                  <a:pt x="1145" y="223"/>
                </a:cubicBezTo>
                <a:lnTo>
                  <a:pt x="989" y="11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579" y="1746174"/>
            <a:ext cx="4932705" cy="5111826"/>
          </a:xfrm>
          <a:prstGeom prst="rect">
            <a:avLst/>
          </a:prstGeom>
        </p:spPr>
      </p:pic>
    </p:spTree>
    <p:extLst>
      <p:ext uri="{BB962C8B-B14F-4D97-AF65-F5344CB8AC3E}">
        <p14:creationId xmlns:p14="http://schemas.microsoft.com/office/powerpoint/2010/main" val="14419328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1+#ppt_w/2"/>
                                          </p:val>
                                        </p:tav>
                                        <p:tav tm="100000">
                                          <p:val>
                                            <p:strVal val="#ppt_x"/>
                                          </p:val>
                                        </p:tav>
                                      </p:tavLst>
                                    </p:anim>
                                    <p:anim calcmode="lin" valueType="num">
                                      <p:cBhvr additive="base">
                                        <p:cTn id="12" dur="1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500" fill="hold"/>
                                        <p:tgtEl>
                                          <p:spTgt spid="18"/>
                                        </p:tgtEl>
                                        <p:attrNameLst>
                                          <p:attrName>ppt_x</p:attrName>
                                        </p:attrNameLst>
                                      </p:cBhvr>
                                      <p:tavLst>
                                        <p:tav tm="0">
                                          <p:val>
                                            <p:strVal val="1+#ppt_w/2"/>
                                          </p:val>
                                        </p:tav>
                                        <p:tav tm="100000">
                                          <p:val>
                                            <p:strVal val="#ppt_x"/>
                                          </p:val>
                                        </p:tav>
                                      </p:tavLst>
                                    </p:anim>
                                    <p:anim calcmode="lin" valueType="num">
                                      <p:cBhvr additive="base">
                                        <p:cTn id="16" dur="150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500" fill="hold"/>
                                        <p:tgtEl>
                                          <p:spTgt spid="24"/>
                                        </p:tgtEl>
                                        <p:attrNameLst>
                                          <p:attrName>ppt_w</p:attrName>
                                        </p:attrNameLst>
                                      </p:cBhvr>
                                      <p:tavLst>
                                        <p:tav tm="0">
                                          <p:val>
                                            <p:fltVal val="0"/>
                                          </p:val>
                                        </p:tav>
                                        <p:tav tm="100000">
                                          <p:val>
                                            <p:strVal val="#ppt_w"/>
                                          </p:val>
                                        </p:tav>
                                      </p:tavLst>
                                    </p:anim>
                                    <p:anim calcmode="lin" valueType="num">
                                      <p:cBhvr>
                                        <p:cTn id="21" dur="500" fill="hold"/>
                                        <p:tgtEl>
                                          <p:spTgt spid="24"/>
                                        </p:tgtEl>
                                        <p:attrNameLst>
                                          <p:attrName>ppt_h</p:attrName>
                                        </p:attrNameLst>
                                      </p:cBhvr>
                                      <p:tavLst>
                                        <p:tav tm="0">
                                          <p:val>
                                            <p:fltVal val="0"/>
                                          </p:val>
                                        </p:tav>
                                        <p:tav tm="100000">
                                          <p:val>
                                            <p:strVal val="#ppt_h"/>
                                          </p:val>
                                        </p:tav>
                                      </p:tavLst>
                                    </p:anim>
                                    <p:animEffect transition="in" filter="fade">
                                      <p:cBhvr>
                                        <p:cTn id="22" dur="500"/>
                                        <p:tgtEl>
                                          <p:spTgt spid="24"/>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12" grpId="0" animBg="1"/>
      <p:bldP spid="19" grpId="0"/>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20818" y="826831"/>
            <a:ext cx="10614444" cy="769441"/>
          </a:xfrm>
          <a:prstGeom prst="rect">
            <a:avLst/>
          </a:prstGeom>
          <a:noFill/>
        </p:spPr>
        <p:txBody>
          <a:bodyPr wrap="none" rtlCol="0">
            <a:spAutoFit/>
          </a:bodyPr>
          <a:lstStyle/>
          <a:p>
            <a:r>
              <a:rPr lang="en-CA" sz="4400" dirty="0"/>
              <a:t>The concept of development of Media Center</a:t>
            </a:r>
            <a:endParaRPr lang="id-ID" sz="4400" dirty="0">
              <a:solidFill>
                <a:schemeClr val="tx1">
                  <a:lumMod val="50000"/>
                  <a:lumOff val="50000"/>
                </a:schemeClr>
              </a:solidFill>
              <a:latin typeface="Raleway" panose="020B0003030101060003" pitchFamily="34" charset="0"/>
            </a:endParaRPr>
          </a:p>
        </p:txBody>
      </p:sp>
      <p:sp>
        <p:nvSpPr>
          <p:cNvPr id="8" name="Rectangle 7"/>
          <p:cNvSpPr/>
          <p:nvPr/>
        </p:nvSpPr>
        <p:spPr>
          <a:xfrm>
            <a:off x="98474" y="6350471"/>
            <a:ext cx="2822027" cy="1015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20818" y="1898031"/>
            <a:ext cx="10362272" cy="1015663"/>
          </a:xfrm>
          <a:prstGeom prst="rect">
            <a:avLst/>
          </a:prstGeom>
          <a:noFill/>
        </p:spPr>
        <p:txBody>
          <a:bodyPr wrap="square" rtlCol="0">
            <a:spAutoFit/>
          </a:bodyPr>
          <a:lstStyle/>
          <a:p>
            <a:r>
              <a:rPr lang="en-CA" sz="2000" dirty="0" smtClean="0">
                <a:solidFill>
                  <a:schemeClr val="bg1">
                    <a:lumMod val="50000"/>
                  </a:schemeClr>
                </a:solidFill>
                <a:latin typeface="Times New Roman" charset="0"/>
                <a:ea typeface="Times New Roman" charset="0"/>
                <a:cs typeface="Times New Roman" charset="0"/>
              </a:rPr>
              <a:t>The </a:t>
            </a:r>
            <a:r>
              <a:rPr lang="en-CA" sz="2000" dirty="0">
                <a:solidFill>
                  <a:schemeClr val="bg1">
                    <a:lumMod val="50000"/>
                  </a:schemeClr>
                </a:solidFill>
                <a:latin typeface="Times New Roman" charset="0"/>
                <a:ea typeface="Times New Roman" charset="0"/>
                <a:cs typeface="Times New Roman" charset="0"/>
              </a:rPr>
              <a:t>foundation of the Republic of Cinema is the development of a youth film studio Which includes 4 main directions Animation, documentary, popular science, feature films.</a:t>
            </a:r>
            <a:endParaRPr lang="ru-RU" sz="2000" dirty="0" smtClean="0">
              <a:solidFill>
                <a:schemeClr val="bg1">
                  <a:lumMod val="50000"/>
                </a:schemeClr>
              </a:solidFill>
              <a:latin typeface="Times New Roman" charset="0"/>
              <a:ea typeface="Times New Roman" charset="0"/>
              <a:cs typeface="Times New Roman" charset="0"/>
            </a:endParaRPr>
          </a:p>
          <a:p>
            <a:r>
              <a:rPr lang="ru-RU" sz="2000" dirty="0" smtClean="0">
                <a:solidFill>
                  <a:schemeClr val="bg1">
                    <a:lumMod val="50000"/>
                  </a:schemeClr>
                </a:solidFill>
                <a:latin typeface="Times New Roman" charset="0"/>
                <a:ea typeface="Times New Roman" charset="0"/>
                <a:cs typeface="Times New Roman" charset="0"/>
              </a:rPr>
              <a:t> </a:t>
            </a:r>
            <a:endParaRPr lang="ru-RU" sz="2000" dirty="0">
              <a:solidFill>
                <a:schemeClr val="bg1">
                  <a:lumMod val="50000"/>
                </a:schemeClr>
              </a:solidFill>
              <a:latin typeface="Times New Roman" charset="0"/>
              <a:ea typeface="Times New Roman" charset="0"/>
              <a:cs typeface="Times New Roman"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6080" y="5518321"/>
            <a:ext cx="1534799" cy="1269073"/>
          </a:xfrm>
          <a:prstGeom prst="rect">
            <a:avLst/>
          </a:prstGeom>
        </p:spPr>
      </p:pic>
      <p:sp>
        <p:nvSpPr>
          <p:cNvPr id="3" name="Rectangle 2"/>
          <p:cNvSpPr/>
          <p:nvPr/>
        </p:nvSpPr>
        <p:spPr>
          <a:xfrm>
            <a:off x="1144618" y="2739257"/>
            <a:ext cx="10514672" cy="3139321"/>
          </a:xfrm>
          <a:prstGeom prst="rect">
            <a:avLst/>
          </a:prstGeom>
        </p:spPr>
        <p:txBody>
          <a:bodyPr wrap="square">
            <a:spAutoFit/>
          </a:bodyPr>
          <a:lstStyle/>
          <a:p>
            <a:r>
              <a:rPr lang="en-CA" dirty="0">
                <a:solidFill>
                  <a:schemeClr val="bg1">
                    <a:lumMod val="50000"/>
                  </a:schemeClr>
                </a:solidFill>
                <a:latin typeface="Times New Roman" charset="0"/>
                <a:ea typeface="Times New Roman" charset="0"/>
                <a:cs typeface="Times New Roman" charset="0"/>
              </a:rPr>
              <a:t>The main method of cognition in the youth film studio is the method of movement from the particular to the general, from experience to generalization, from practice to theory. It is difficult to expound to adolescents the theory of an object that they have not heard about and have not encountered in their practice. The immersion method and pedagogy of cooperation allow creating conditions for creativity and are the basis on which further training is built. That is why the basis of the first stage is important, where the necessary emotional experience accumulates, supported by theoretical knowledge</a:t>
            </a:r>
            <a:r>
              <a:rPr lang="en-CA" dirty="0" smtClean="0">
                <a:solidFill>
                  <a:schemeClr val="bg1">
                    <a:lumMod val="50000"/>
                  </a:schemeClr>
                </a:solidFill>
                <a:latin typeface="Times New Roman" charset="0"/>
                <a:ea typeface="Times New Roman" charset="0"/>
                <a:cs typeface="Times New Roman" charset="0"/>
              </a:rPr>
              <a:t>.</a:t>
            </a:r>
          </a:p>
          <a:p>
            <a:endParaRPr lang="en-CA" dirty="0" smtClean="0">
              <a:solidFill>
                <a:schemeClr val="bg1">
                  <a:lumMod val="50000"/>
                </a:schemeClr>
              </a:solidFill>
              <a:latin typeface="Times New Roman" charset="0"/>
              <a:ea typeface="Times New Roman" charset="0"/>
              <a:cs typeface="Times New Roman" charset="0"/>
            </a:endParaRPr>
          </a:p>
          <a:p>
            <a:r>
              <a:rPr lang="en-CA" dirty="0">
                <a:solidFill>
                  <a:schemeClr val="bg1">
                    <a:lumMod val="50000"/>
                  </a:schemeClr>
                </a:solidFill>
                <a:latin typeface="Times New Roman" charset="0"/>
                <a:ea typeface="Times New Roman" charset="0"/>
                <a:cs typeface="Times New Roman" charset="0"/>
              </a:rPr>
              <a:t>The process of immersion in the world of professions begins with the most simple and familiar material for a particular group of young people and continues until the first "why". Only when there is a need for analysis in them, we turn to theoretical generalizations. Each theoretical lesson must end with the synthesis of a new idea and the design of a new situation for practice.</a:t>
            </a:r>
            <a:endParaRPr lang="en-US" dirty="0">
              <a:solidFill>
                <a:schemeClr val="bg1">
                  <a:lumMod val="50000"/>
                </a:schemeClr>
              </a:solidFill>
              <a:latin typeface="Times New Roman" charset="0"/>
              <a:ea typeface="Times New Roman" charset="0"/>
              <a:cs typeface="Times New Roman" charset="0"/>
            </a:endParaRPr>
          </a:p>
        </p:txBody>
      </p:sp>
    </p:spTree>
    <p:extLst>
      <p:ext uri="{BB962C8B-B14F-4D97-AF65-F5344CB8AC3E}">
        <p14:creationId xmlns:p14="http://schemas.microsoft.com/office/powerpoint/2010/main" val="5698263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208335" y="959164"/>
            <a:ext cx="8041112" cy="584775"/>
          </a:xfrm>
          <a:prstGeom prst="rect">
            <a:avLst/>
          </a:prstGeom>
          <a:noFill/>
        </p:spPr>
        <p:txBody>
          <a:bodyPr wrap="none" rtlCol="0">
            <a:spAutoFit/>
          </a:bodyPr>
          <a:lstStyle/>
          <a:p>
            <a:r>
              <a:rPr lang="en-CA" sz="3200" dirty="0">
                <a:latin typeface="Times New Roman" charset="0"/>
                <a:ea typeface="Times New Roman" charset="0"/>
                <a:cs typeface="Times New Roman" charset="0"/>
              </a:rPr>
              <a:t>The main objectives and tasks of the center are</a:t>
            </a:r>
            <a:endParaRPr lang="ru-RU" sz="3200" dirty="0">
              <a:latin typeface="Times New Roman" charset="0"/>
              <a:ea typeface="Times New Roman" charset="0"/>
              <a:cs typeface="Times New Roman" charset="0"/>
            </a:endParaRPr>
          </a:p>
        </p:txBody>
      </p:sp>
      <p:sp>
        <p:nvSpPr>
          <p:cNvPr id="44" name="TextBox 43"/>
          <p:cNvSpPr txBox="1"/>
          <p:nvPr/>
        </p:nvSpPr>
        <p:spPr>
          <a:xfrm>
            <a:off x="1641142" y="2785717"/>
            <a:ext cx="659155" cy="369332"/>
          </a:xfrm>
          <a:prstGeom prst="rect">
            <a:avLst/>
          </a:prstGeom>
          <a:noFill/>
        </p:spPr>
        <p:txBody>
          <a:bodyPr wrap="none" rtlCol="0">
            <a:spAutoFit/>
          </a:bodyPr>
          <a:lstStyle/>
          <a:p>
            <a:r>
              <a:rPr lang="en-CA" b="1" dirty="0">
                <a:latin typeface="Times New Roman" charset="0"/>
                <a:ea typeface="Times New Roman" charset="0"/>
                <a:cs typeface="Times New Roman" charset="0"/>
              </a:rPr>
              <a:t>Help</a:t>
            </a:r>
            <a:endParaRPr lang="id-ID" b="1" dirty="0">
              <a:solidFill>
                <a:schemeClr val="tx1">
                  <a:lumMod val="50000"/>
                  <a:lumOff val="50000"/>
                </a:schemeClr>
              </a:solidFill>
              <a:latin typeface="Times New Roman" charset="0"/>
              <a:ea typeface="Times New Roman" charset="0"/>
              <a:cs typeface="Times New Roman" charset="0"/>
            </a:endParaRPr>
          </a:p>
        </p:txBody>
      </p:sp>
      <p:sp>
        <p:nvSpPr>
          <p:cNvPr id="48" name="Rectangle 47"/>
          <p:cNvSpPr/>
          <p:nvPr/>
        </p:nvSpPr>
        <p:spPr>
          <a:xfrm>
            <a:off x="1641142" y="3123988"/>
            <a:ext cx="2328510" cy="1200329"/>
          </a:xfrm>
          <a:prstGeom prst="rect">
            <a:avLst/>
          </a:prstGeom>
        </p:spPr>
        <p:txBody>
          <a:bodyPr wrap="square">
            <a:spAutoFit/>
          </a:bodyPr>
          <a:lstStyle/>
          <a:p>
            <a:r>
              <a:rPr lang="en-CA" sz="1200" dirty="0">
                <a:solidFill>
                  <a:schemeClr val="bg1">
                    <a:lumMod val="50000"/>
                  </a:schemeClr>
                </a:solidFill>
                <a:latin typeface="Times New Roman" charset="0"/>
                <a:ea typeface="Times New Roman" charset="0"/>
                <a:cs typeface="Times New Roman" charset="0"/>
              </a:rPr>
              <a:t>Helping a teenager in the process of self-knowledge and self-development. Maximizing his creative abilities harmonization of the processes of growth of self-development, self-improvement.</a:t>
            </a:r>
            <a:endParaRPr lang="ru-RU" sz="1200" dirty="0">
              <a:solidFill>
                <a:schemeClr val="bg1">
                  <a:lumMod val="50000"/>
                </a:schemeClr>
              </a:solidFill>
              <a:latin typeface="Times New Roman" charset="0"/>
              <a:ea typeface="Times New Roman" charset="0"/>
              <a:cs typeface="Times New Roman" charset="0"/>
            </a:endParaRPr>
          </a:p>
        </p:txBody>
      </p:sp>
      <p:sp>
        <p:nvSpPr>
          <p:cNvPr id="49" name="TextBox 48"/>
          <p:cNvSpPr txBox="1"/>
          <p:nvPr/>
        </p:nvSpPr>
        <p:spPr>
          <a:xfrm>
            <a:off x="5168795" y="2806435"/>
            <a:ext cx="1210588" cy="369332"/>
          </a:xfrm>
          <a:prstGeom prst="rect">
            <a:avLst/>
          </a:prstGeom>
          <a:noFill/>
        </p:spPr>
        <p:txBody>
          <a:bodyPr wrap="none" rtlCol="0">
            <a:spAutoFit/>
          </a:bodyPr>
          <a:lstStyle/>
          <a:p>
            <a:r>
              <a:rPr lang="en-CA" b="1" dirty="0">
                <a:latin typeface="Times New Roman" charset="0"/>
                <a:ea typeface="Times New Roman" charset="0"/>
                <a:cs typeface="Times New Roman" charset="0"/>
              </a:rPr>
              <a:t>Activation</a:t>
            </a:r>
            <a:endParaRPr lang="id-ID" b="1" dirty="0">
              <a:solidFill>
                <a:schemeClr val="tx1">
                  <a:lumMod val="50000"/>
                  <a:lumOff val="50000"/>
                </a:schemeClr>
              </a:solidFill>
              <a:latin typeface="Times New Roman" charset="0"/>
              <a:ea typeface="Times New Roman" charset="0"/>
              <a:cs typeface="Times New Roman" charset="0"/>
            </a:endParaRPr>
          </a:p>
        </p:txBody>
      </p:sp>
      <p:sp>
        <p:nvSpPr>
          <p:cNvPr id="50" name="Rectangle 49"/>
          <p:cNvSpPr/>
          <p:nvPr/>
        </p:nvSpPr>
        <p:spPr>
          <a:xfrm>
            <a:off x="5170995" y="3123988"/>
            <a:ext cx="2328510" cy="1384995"/>
          </a:xfrm>
          <a:prstGeom prst="rect">
            <a:avLst/>
          </a:prstGeom>
        </p:spPr>
        <p:txBody>
          <a:bodyPr wrap="square">
            <a:spAutoFit/>
          </a:bodyPr>
          <a:lstStyle/>
          <a:p>
            <a:r>
              <a:rPr lang="en-CA" sz="1200" dirty="0">
                <a:solidFill>
                  <a:schemeClr val="bg1">
                    <a:lumMod val="50000"/>
                  </a:schemeClr>
                </a:solidFill>
                <a:latin typeface="Times New Roman" charset="0"/>
                <a:ea typeface="Times New Roman" charset="0"/>
                <a:cs typeface="Times New Roman" charset="0"/>
              </a:rPr>
              <a:t>Activation of cognitive interests, expansion of horizons of cognition; help in mastering the skills of interpersonal communication and cooperation, productive individual and collective activities.</a:t>
            </a:r>
            <a:endParaRPr lang="id-ID" sz="1200" dirty="0">
              <a:solidFill>
                <a:schemeClr val="bg1">
                  <a:lumMod val="50000"/>
                </a:schemeClr>
              </a:solidFill>
              <a:latin typeface="Times New Roman" charset="0"/>
              <a:ea typeface="Times New Roman" charset="0"/>
              <a:cs typeface="Times New Roman" charset="0"/>
            </a:endParaRPr>
          </a:p>
        </p:txBody>
      </p:sp>
      <p:sp>
        <p:nvSpPr>
          <p:cNvPr id="51" name="TextBox 50"/>
          <p:cNvSpPr txBox="1"/>
          <p:nvPr/>
        </p:nvSpPr>
        <p:spPr>
          <a:xfrm>
            <a:off x="8691323" y="2785717"/>
            <a:ext cx="1236236" cy="369332"/>
          </a:xfrm>
          <a:prstGeom prst="rect">
            <a:avLst/>
          </a:prstGeom>
          <a:noFill/>
        </p:spPr>
        <p:txBody>
          <a:bodyPr wrap="none" rtlCol="0">
            <a:spAutoFit/>
          </a:bodyPr>
          <a:lstStyle/>
          <a:p>
            <a:r>
              <a:rPr lang="en-CA" b="1" dirty="0">
                <a:latin typeface="Times New Roman" charset="0"/>
                <a:ea typeface="Times New Roman" charset="0"/>
                <a:cs typeface="Times New Roman" charset="0"/>
              </a:rPr>
              <a:t>Formation</a:t>
            </a:r>
            <a:endParaRPr lang="id-ID" b="1" dirty="0">
              <a:solidFill>
                <a:schemeClr val="tx1">
                  <a:lumMod val="50000"/>
                  <a:lumOff val="50000"/>
                </a:schemeClr>
              </a:solidFill>
              <a:latin typeface="Times New Roman" charset="0"/>
              <a:ea typeface="Times New Roman" charset="0"/>
              <a:cs typeface="Times New Roman" charset="0"/>
            </a:endParaRPr>
          </a:p>
        </p:txBody>
      </p:sp>
      <p:sp>
        <p:nvSpPr>
          <p:cNvPr id="52" name="Rectangle 51"/>
          <p:cNvSpPr/>
          <p:nvPr/>
        </p:nvSpPr>
        <p:spPr>
          <a:xfrm>
            <a:off x="8691323" y="3123988"/>
            <a:ext cx="2328510" cy="461665"/>
          </a:xfrm>
          <a:prstGeom prst="rect">
            <a:avLst/>
          </a:prstGeom>
        </p:spPr>
        <p:txBody>
          <a:bodyPr wrap="square">
            <a:spAutoFit/>
          </a:bodyPr>
          <a:lstStyle/>
          <a:p>
            <a:r>
              <a:rPr lang="en-CA" sz="1200" dirty="0">
                <a:solidFill>
                  <a:schemeClr val="bg1">
                    <a:lumMod val="50000"/>
                  </a:schemeClr>
                </a:solidFill>
                <a:latin typeface="Times New Roman" charset="0"/>
                <a:ea typeface="Times New Roman" charset="0"/>
                <a:cs typeface="Times New Roman" charset="0"/>
              </a:rPr>
              <a:t>Form a stable need for a creative attitude to life.</a:t>
            </a:r>
            <a:endParaRPr lang="ru-RU" sz="1200" dirty="0">
              <a:solidFill>
                <a:schemeClr val="bg1">
                  <a:lumMod val="50000"/>
                </a:schemeClr>
              </a:solidFill>
              <a:latin typeface="Times New Roman" charset="0"/>
              <a:ea typeface="Times New Roman" charset="0"/>
              <a:cs typeface="Times New Roman" charset="0"/>
            </a:endParaRPr>
          </a:p>
        </p:txBody>
      </p:sp>
      <p:sp>
        <p:nvSpPr>
          <p:cNvPr id="53" name="TextBox 52"/>
          <p:cNvSpPr txBox="1"/>
          <p:nvPr/>
        </p:nvSpPr>
        <p:spPr>
          <a:xfrm>
            <a:off x="6190281" y="5050496"/>
            <a:ext cx="1627369" cy="369332"/>
          </a:xfrm>
          <a:prstGeom prst="rect">
            <a:avLst/>
          </a:prstGeom>
          <a:noFill/>
        </p:spPr>
        <p:txBody>
          <a:bodyPr wrap="none" rtlCol="0">
            <a:spAutoFit/>
          </a:bodyPr>
          <a:lstStyle/>
          <a:p>
            <a:r>
              <a:rPr lang="en-CA" b="1" dirty="0">
                <a:latin typeface="Times New Roman" charset="0"/>
                <a:ea typeface="Times New Roman" charset="0"/>
                <a:cs typeface="Times New Roman" charset="0"/>
              </a:rPr>
              <a:t>Practical skills</a:t>
            </a:r>
            <a:endParaRPr lang="id-ID" b="1" dirty="0">
              <a:solidFill>
                <a:schemeClr val="tx1">
                  <a:lumMod val="50000"/>
                  <a:lumOff val="50000"/>
                </a:schemeClr>
              </a:solidFill>
              <a:latin typeface="Times New Roman" charset="0"/>
              <a:ea typeface="Times New Roman" charset="0"/>
              <a:cs typeface="Times New Roman" charset="0"/>
            </a:endParaRPr>
          </a:p>
        </p:txBody>
      </p:sp>
      <p:sp>
        <p:nvSpPr>
          <p:cNvPr id="54" name="Rectangle 53"/>
          <p:cNvSpPr/>
          <p:nvPr/>
        </p:nvSpPr>
        <p:spPr>
          <a:xfrm>
            <a:off x="6256273" y="5486596"/>
            <a:ext cx="2328510" cy="830997"/>
          </a:xfrm>
          <a:prstGeom prst="rect">
            <a:avLst/>
          </a:prstGeom>
        </p:spPr>
        <p:txBody>
          <a:bodyPr wrap="square">
            <a:spAutoFit/>
          </a:bodyPr>
          <a:lstStyle/>
          <a:p>
            <a:r>
              <a:rPr lang="en-CA" sz="1200" dirty="0" smtClean="0">
                <a:solidFill>
                  <a:schemeClr val="bg1">
                    <a:lumMod val="50000"/>
                  </a:schemeClr>
                </a:solidFill>
                <a:latin typeface="Times New Roman" charset="0"/>
                <a:ea typeface="Times New Roman" charset="0"/>
                <a:cs typeface="Times New Roman" charset="0"/>
              </a:rPr>
              <a:t>Acquisition </a:t>
            </a:r>
            <a:r>
              <a:rPr lang="en-CA" sz="1200" dirty="0">
                <a:solidFill>
                  <a:schemeClr val="bg1">
                    <a:lumMod val="50000"/>
                  </a:schemeClr>
                </a:solidFill>
                <a:latin typeface="Times New Roman" charset="0"/>
                <a:ea typeface="Times New Roman" charset="0"/>
                <a:cs typeface="Times New Roman" charset="0"/>
              </a:rPr>
              <a:t>of practical skills in the production and creation of animation, documentary and feature films.</a:t>
            </a:r>
            <a:endParaRPr lang="ru-RU" sz="1200" dirty="0">
              <a:solidFill>
                <a:schemeClr val="bg1">
                  <a:lumMod val="50000"/>
                </a:schemeClr>
              </a:solidFill>
              <a:latin typeface="Times New Roman" charset="0"/>
              <a:ea typeface="Times New Roman" charset="0"/>
              <a:cs typeface="Times New Roman" charset="0"/>
            </a:endParaRPr>
          </a:p>
        </p:txBody>
      </p:sp>
      <p:sp>
        <p:nvSpPr>
          <p:cNvPr id="3" name="Rectangle 2"/>
          <p:cNvSpPr/>
          <p:nvPr/>
        </p:nvSpPr>
        <p:spPr>
          <a:xfrm>
            <a:off x="98474" y="6350471"/>
            <a:ext cx="2822027" cy="1015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157499" y="1777775"/>
            <a:ext cx="10854567" cy="369332"/>
          </a:xfrm>
          <a:prstGeom prst="rect">
            <a:avLst/>
          </a:prstGeom>
          <a:noFill/>
        </p:spPr>
        <p:txBody>
          <a:bodyPr wrap="square" rtlCol="0">
            <a:spAutoFit/>
          </a:bodyPr>
          <a:lstStyle/>
          <a:p>
            <a:r>
              <a:rPr lang="en-CA" b="1" dirty="0">
                <a:solidFill>
                  <a:schemeClr val="bg1">
                    <a:lumMod val="50000"/>
                  </a:schemeClr>
                </a:solidFill>
                <a:latin typeface="Times New Roman" charset="0"/>
                <a:ea typeface="Times New Roman" charset="0"/>
                <a:cs typeface="Times New Roman" charset="0"/>
              </a:rPr>
              <a:t>General pedagogical goals:</a:t>
            </a:r>
            <a:endParaRPr lang="en-US" b="1" dirty="0">
              <a:solidFill>
                <a:schemeClr val="bg1">
                  <a:lumMod val="50000"/>
                </a:schemeClr>
              </a:solidFill>
              <a:latin typeface="Times New Roman" charset="0"/>
              <a:ea typeface="Times New Roman" charset="0"/>
              <a:cs typeface="Times New Roman" charset="0"/>
            </a:endParaRPr>
          </a:p>
        </p:txBody>
      </p:sp>
      <p:sp>
        <p:nvSpPr>
          <p:cNvPr id="20" name="TextBox 19"/>
          <p:cNvSpPr txBox="1"/>
          <p:nvPr/>
        </p:nvSpPr>
        <p:spPr>
          <a:xfrm>
            <a:off x="3563728" y="5116815"/>
            <a:ext cx="2177506" cy="369332"/>
          </a:xfrm>
          <a:prstGeom prst="rect">
            <a:avLst/>
          </a:prstGeom>
          <a:noFill/>
        </p:spPr>
        <p:txBody>
          <a:bodyPr wrap="square" rtlCol="0">
            <a:spAutoFit/>
          </a:bodyPr>
          <a:lstStyle/>
          <a:p>
            <a:r>
              <a:rPr lang="en-CA" b="1" dirty="0">
                <a:solidFill>
                  <a:schemeClr val="bg1">
                    <a:lumMod val="50000"/>
                  </a:schemeClr>
                </a:solidFill>
                <a:latin typeface="Times New Roman" charset="0"/>
                <a:ea typeface="Times New Roman" charset="0"/>
                <a:cs typeface="Times New Roman" charset="0"/>
              </a:rPr>
              <a:t>Didactic goal:</a:t>
            </a:r>
            <a:endParaRPr lang="en-US" b="1" dirty="0">
              <a:solidFill>
                <a:schemeClr val="bg1">
                  <a:lumMod val="50000"/>
                </a:schemeClr>
              </a:solidFill>
              <a:latin typeface="Times New Roman" charset="0"/>
              <a:ea typeface="Times New Roman" charset="0"/>
              <a:cs typeface="Times New Roman"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520" y="2601430"/>
            <a:ext cx="798622" cy="706562"/>
          </a:xfrm>
          <a:prstGeom prst="rect">
            <a:avLst/>
          </a:prstGeom>
        </p:spPr>
      </p:pic>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9587" y="2664113"/>
            <a:ext cx="798622" cy="706562"/>
          </a:xfrm>
          <a:prstGeom prst="rect">
            <a:avLst/>
          </a:prstGeom>
        </p:spPr>
      </p:pic>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0985" y="2601430"/>
            <a:ext cx="798622" cy="706562"/>
          </a:xfrm>
          <a:prstGeom prst="rect">
            <a:avLst/>
          </a:prstGeom>
        </p:spPr>
      </p:pic>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5105" y="4975703"/>
            <a:ext cx="798622" cy="706562"/>
          </a:xfrm>
          <a:prstGeom prst="rect">
            <a:avLst/>
          </a:prstGeom>
        </p:spPr>
      </p:pic>
    </p:spTree>
    <p:extLst>
      <p:ext uri="{BB962C8B-B14F-4D97-AF65-F5344CB8AC3E}">
        <p14:creationId xmlns:p14="http://schemas.microsoft.com/office/powerpoint/2010/main" val="256091819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fade">
                                      <p:cBhvr>
                                        <p:cTn id="28" dur="500"/>
                                        <p:tgtEl>
                                          <p:spTgt spid="52"/>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4" grpId="0"/>
      <p:bldP spid="48" grpId="0"/>
      <p:bldP spid="49" grpId="0"/>
      <p:bldP spid="50" grpId="0"/>
      <p:bldP spid="51" grpId="0"/>
      <p:bldP spid="52" grpId="0"/>
      <p:bldP spid="53" grpId="0"/>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509487" y="1040881"/>
            <a:ext cx="9679844" cy="584775"/>
          </a:xfrm>
          <a:prstGeom prst="rect">
            <a:avLst/>
          </a:prstGeom>
          <a:noFill/>
        </p:spPr>
        <p:txBody>
          <a:bodyPr wrap="square" rtlCol="0">
            <a:spAutoFit/>
          </a:bodyPr>
          <a:lstStyle/>
          <a:p>
            <a:r>
              <a:rPr lang="en-CA" sz="3200" dirty="0" smtClean="0">
                <a:latin typeface="Times New Roman" charset="0"/>
                <a:ea typeface="Times New Roman" charset="0"/>
                <a:cs typeface="Times New Roman" charset="0"/>
              </a:rPr>
              <a:t>Tasks</a:t>
            </a:r>
            <a:r>
              <a:rPr lang="en-CA" sz="3200" dirty="0" smtClean="0"/>
              <a:t> are:</a:t>
            </a:r>
            <a:endParaRPr lang="ru-RU" sz="3200" dirty="0"/>
          </a:p>
        </p:txBody>
      </p:sp>
      <p:sp>
        <p:nvSpPr>
          <p:cNvPr id="44" name="TextBox 43"/>
          <p:cNvSpPr txBox="1"/>
          <p:nvPr/>
        </p:nvSpPr>
        <p:spPr>
          <a:xfrm>
            <a:off x="1738088" y="2474442"/>
            <a:ext cx="2060692" cy="369332"/>
          </a:xfrm>
          <a:prstGeom prst="rect">
            <a:avLst/>
          </a:prstGeom>
          <a:noFill/>
        </p:spPr>
        <p:txBody>
          <a:bodyPr wrap="none" rtlCol="0">
            <a:spAutoFit/>
          </a:bodyPr>
          <a:lstStyle/>
          <a:p>
            <a:r>
              <a:rPr lang="en-CA" dirty="0">
                <a:solidFill>
                  <a:schemeClr val="bg1">
                    <a:lumMod val="50000"/>
                  </a:schemeClr>
                </a:solidFill>
                <a:latin typeface="Times New Roman" charset="0"/>
                <a:ea typeface="Times New Roman" charset="0"/>
                <a:cs typeface="Times New Roman" charset="0"/>
              </a:rPr>
              <a:t>Attract and interest.</a:t>
            </a:r>
            <a:endParaRPr lang="ru-RU" dirty="0">
              <a:solidFill>
                <a:schemeClr val="bg1">
                  <a:lumMod val="50000"/>
                </a:schemeClr>
              </a:solidFill>
              <a:latin typeface="Times New Roman" charset="0"/>
              <a:ea typeface="Times New Roman" charset="0"/>
              <a:cs typeface="Times New Roman" charset="0"/>
            </a:endParaRPr>
          </a:p>
        </p:txBody>
      </p:sp>
      <p:sp>
        <p:nvSpPr>
          <p:cNvPr id="49" name="TextBox 48"/>
          <p:cNvSpPr txBox="1"/>
          <p:nvPr/>
        </p:nvSpPr>
        <p:spPr>
          <a:xfrm>
            <a:off x="1738815" y="3206080"/>
            <a:ext cx="4711546" cy="369332"/>
          </a:xfrm>
          <a:prstGeom prst="rect">
            <a:avLst/>
          </a:prstGeom>
          <a:noFill/>
        </p:spPr>
        <p:txBody>
          <a:bodyPr wrap="none" rtlCol="0">
            <a:spAutoFit/>
          </a:bodyPr>
          <a:lstStyle/>
          <a:p>
            <a:r>
              <a:rPr lang="en-CA" dirty="0">
                <a:solidFill>
                  <a:schemeClr val="bg1">
                    <a:lumMod val="50000"/>
                  </a:schemeClr>
                </a:solidFill>
                <a:latin typeface="Times New Roman" charset="0"/>
                <a:ea typeface="Times New Roman" charset="0"/>
                <a:cs typeface="Times New Roman" charset="0"/>
              </a:rPr>
              <a:t>Give knowledge according to the work program.</a:t>
            </a:r>
            <a:endParaRPr lang="ru-RU" dirty="0">
              <a:solidFill>
                <a:schemeClr val="bg1">
                  <a:lumMod val="50000"/>
                </a:schemeClr>
              </a:solidFill>
              <a:latin typeface="Times New Roman" charset="0"/>
              <a:ea typeface="Times New Roman" charset="0"/>
              <a:cs typeface="Times New Roman" charset="0"/>
            </a:endParaRPr>
          </a:p>
        </p:txBody>
      </p:sp>
      <p:sp>
        <p:nvSpPr>
          <p:cNvPr id="51" name="TextBox 50"/>
          <p:cNvSpPr txBox="1"/>
          <p:nvPr/>
        </p:nvSpPr>
        <p:spPr>
          <a:xfrm>
            <a:off x="1704401" y="3987304"/>
            <a:ext cx="6970306" cy="369332"/>
          </a:xfrm>
          <a:prstGeom prst="rect">
            <a:avLst/>
          </a:prstGeom>
          <a:noFill/>
        </p:spPr>
        <p:txBody>
          <a:bodyPr wrap="none" rtlCol="0">
            <a:spAutoFit/>
          </a:bodyPr>
          <a:lstStyle/>
          <a:p>
            <a:r>
              <a:rPr lang="en-CA" dirty="0">
                <a:solidFill>
                  <a:schemeClr val="bg1">
                    <a:lumMod val="50000"/>
                  </a:schemeClr>
                </a:solidFill>
                <a:latin typeface="Times New Roman" charset="0"/>
                <a:ea typeface="Times New Roman" charset="0"/>
                <a:cs typeface="Times New Roman" charset="0"/>
              </a:rPr>
              <a:t>To teach to apply in practice the knowledge received during the training.</a:t>
            </a:r>
            <a:endParaRPr lang="id-ID" dirty="0">
              <a:solidFill>
                <a:schemeClr val="bg1">
                  <a:lumMod val="50000"/>
                </a:schemeClr>
              </a:solidFill>
              <a:latin typeface="Times New Roman" charset="0"/>
              <a:ea typeface="Times New Roman" charset="0"/>
              <a:cs typeface="Times New Roman" charset="0"/>
            </a:endParaRPr>
          </a:p>
        </p:txBody>
      </p:sp>
      <p:sp>
        <p:nvSpPr>
          <p:cNvPr id="53" name="TextBox 52"/>
          <p:cNvSpPr txBox="1"/>
          <p:nvPr/>
        </p:nvSpPr>
        <p:spPr>
          <a:xfrm>
            <a:off x="1663265" y="4694527"/>
            <a:ext cx="4693914" cy="369332"/>
          </a:xfrm>
          <a:prstGeom prst="rect">
            <a:avLst/>
          </a:prstGeom>
          <a:noFill/>
        </p:spPr>
        <p:txBody>
          <a:bodyPr wrap="none" rtlCol="0">
            <a:spAutoFit/>
          </a:bodyPr>
          <a:lstStyle/>
          <a:p>
            <a:r>
              <a:rPr lang="en-CA" dirty="0">
                <a:solidFill>
                  <a:schemeClr val="bg1">
                    <a:lumMod val="50000"/>
                  </a:schemeClr>
                </a:solidFill>
                <a:latin typeface="Times New Roman" charset="0"/>
                <a:ea typeface="Times New Roman" charset="0"/>
                <a:cs typeface="Times New Roman" charset="0"/>
              </a:rPr>
              <a:t>Achieve maximum independence in filmmaking.</a:t>
            </a:r>
            <a:endParaRPr lang="id-ID" dirty="0">
              <a:solidFill>
                <a:schemeClr val="bg1">
                  <a:lumMod val="50000"/>
                </a:schemeClr>
              </a:solidFill>
              <a:latin typeface="Times New Roman" charset="0"/>
              <a:ea typeface="Times New Roman" charset="0"/>
              <a:cs typeface="Times New Roman" charset="0"/>
            </a:endParaRPr>
          </a:p>
        </p:txBody>
      </p:sp>
      <p:sp>
        <p:nvSpPr>
          <p:cNvPr id="3" name="Rectangle 2"/>
          <p:cNvSpPr/>
          <p:nvPr/>
        </p:nvSpPr>
        <p:spPr>
          <a:xfrm>
            <a:off x="98474" y="6350471"/>
            <a:ext cx="2822027" cy="1015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35" y="2386643"/>
            <a:ext cx="947452" cy="663461"/>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35" y="3164883"/>
            <a:ext cx="947452" cy="663461"/>
          </a:xfrm>
          <a:prstGeom prst="rect">
            <a:avLst/>
          </a:prstGeom>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35" y="3926412"/>
            <a:ext cx="947452" cy="663461"/>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792" y="4633635"/>
            <a:ext cx="947452" cy="663461"/>
          </a:xfrm>
          <a:prstGeom prst="rect">
            <a:avLst/>
          </a:prstGeom>
        </p:spPr>
      </p:pic>
    </p:spTree>
    <p:extLst>
      <p:ext uri="{BB962C8B-B14F-4D97-AF65-F5344CB8AC3E}">
        <p14:creationId xmlns:p14="http://schemas.microsoft.com/office/powerpoint/2010/main" val="6211202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500"/>
                                        <p:tgtEl>
                                          <p:spTgt spid="5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4" grpId="0"/>
      <p:bldP spid="49" grpId="0"/>
      <p:bldP spid="51"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6127733" y="-93008"/>
            <a:ext cx="5766431" cy="6951008"/>
          </a:xfrm>
        </p:spPr>
      </p:pic>
      <p:grpSp>
        <p:nvGrpSpPr>
          <p:cNvPr id="43" name="Group 42"/>
          <p:cNvGrpSpPr/>
          <p:nvPr/>
        </p:nvGrpSpPr>
        <p:grpSpPr>
          <a:xfrm>
            <a:off x="5579004" y="-1"/>
            <a:ext cx="6612996" cy="6858000"/>
            <a:chOff x="5127188" y="0"/>
            <a:chExt cx="6972208" cy="6858000"/>
          </a:xfrm>
        </p:grpSpPr>
        <p:sp>
          <p:nvSpPr>
            <p:cNvPr id="40" name="Rectangle 39"/>
            <p:cNvSpPr/>
            <p:nvPr/>
          </p:nvSpPr>
          <p:spPr>
            <a:xfrm>
              <a:off x="5127188" y="0"/>
              <a:ext cx="6651284" cy="6858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Rectangle 38"/>
            <p:cNvSpPr/>
            <p:nvPr/>
          </p:nvSpPr>
          <p:spPr>
            <a:xfrm>
              <a:off x="5287443" y="0"/>
              <a:ext cx="6651284" cy="6858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35"/>
            <p:cNvSpPr/>
            <p:nvPr/>
          </p:nvSpPr>
          <p:spPr>
            <a:xfrm>
              <a:off x="5448112" y="0"/>
              <a:ext cx="6651284" cy="6858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6" name="Rectangle 25"/>
          <p:cNvSpPr/>
          <p:nvPr/>
        </p:nvSpPr>
        <p:spPr>
          <a:xfrm>
            <a:off x="73255" y="1296526"/>
            <a:ext cx="6730738" cy="1141925"/>
          </a:xfrm>
          <a:prstGeom prst="rect">
            <a:avLst/>
          </a:prstGeom>
          <a:solidFill>
            <a:schemeClr val="accent1">
              <a:lumMod val="7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459505" y="2795520"/>
            <a:ext cx="4667432" cy="2031325"/>
          </a:xfrm>
          <a:prstGeom prst="rect">
            <a:avLst/>
          </a:prstGeom>
        </p:spPr>
        <p:txBody>
          <a:bodyPr wrap="square">
            <a:spAutoFit/>
          </a:bodyPr>
          <a:lstStyle/>
          <a:p>
            <a:r>
              <a:rPr lang="en-CA" dirty="0">
                <a:solidFill>
                  <a:schemeClr val="bg1">
                    <a:lumMod val="50000"/>
                  </a:schemeClr>
                </a:solidFill>
                <a:latin typeface="Times New Roman" charset="0"/>
                <a:ea typeface="Times New Roman" charset="0"/>
                <a:cs typeface="Times New Roman" charset="0"/>
              </a:rPr>
              <a:t>The program provides for a comprehensive form of conducting classes. </a:t>
            </a:r>
            <a:endParaRPr lang="en-CA" dirty="0" smtClean="0">
              <a:solidFill>
                <a:schemeClr val="bg1">
                  <a:lumMod val="50000"/>
                </a:schemeClr>
              </a:solidFill>
              <a:latin typeface="Times New Roman" charset="0"/>
              <a:ea typeface="Times New Roman" charset="0"/>
              <a:cs typeface="Times New Roman" charset="0"/>
            </a:endParaRPr>
          </a:p>
          <a:p>
            <a:endParaRPr lang="en-CA" dirty="0">
              <a:solidFill>
                <a:schemeClr val="bg1">
                  <a:lumMod val="50000"/>
                </a:schemeClr>
              </a:solidFill>
              <a:latin typeface="Times New Roman" charset="0"/>
              <a:ea typeface="Times New Roman" charset="0"/>
              <a:cs typeface="Times New Roman" charset="0"/>
            </a:endParaRPr>
          </a:p>
          <a:p>
            <a:endParaRPr lang="en-CA" dirty="0" smtClean="0">
              <a:solidFill>
                <a:schemeClr val="bg1">
                  <a:lumMod val="50000"/>
                </a:schemeClr>
              </a:solidFill>
              <a:latin typeface="Times New Roman" charset="0"/>
              <a:ea typeface="Times New Roman" charset="0"/>
              <a:cs typeface="Times New Roman" charset="0"/>
            </a:endParaRPr>
          </a:p>
          <a:p>
            <a:r>
              <a:rPr lang="en-CA" dirty="0" smtClean="0">
                <a:solidFill>
                  <a:schemeClr val="bg1">
                    <a:lumMod val="50000"/>
                  </a:schemeClr>
                </a:solidFill>
                <a:latin typeface="Times New Roman" charset="0"/>
                <a:ea typeface="Times New Roman" charset="0"/>
                <a:cs typeface="Times New Roman" charset="0"/>
              </a:rPr>
              <a:t>Work </a:t>
            </a:r>
            <a:r>
              <a:rPr lang="en-CA" dirty="0">
                <a:solidFill>
                  <a:schemeClr val="bg1">
                    <a:lumMod val="50000"/>
                  </a:schemeClr>
                </a:solidFill>
                <a:latin typeface="Times New Roman" charset="0"/>
                <a:ea typeface="Times New Roman" charset="0"/>
                <a:cs typeface="Times New Roman" charset="0"/>
              </a:rPr>
              <a:t>in small groups of 3-5 people. Classes are held in the format of a "creative laboratory" for 8-10 hours a week.</a:t>
            </a:r>
            <a:endParaRPr lang="ru-RU" dirty="0">
              <a:solidFill>
                <a:schemeClr val="bg1">
                  <a:lumMod val="50000"/>
                </a:schemeClr>
              </a:solidFill>
              <a:effectLst/>
              <a:latin typeface="Times New Roman" charset="0"/>
              <a:ea typeface="Times New Roman" charset="0"/>
              <a:cs typeface="Times New Roman" charset="0"/>
            </a:endParaRPr>
          </a:p>
        </p:txBody>
      </p:sp>
      <p:sp>
        <p:nvSpPr>
          <p:cNvPr id="27" name="Freeform 5"/>
          <p:cNvSpPr>
            <a:spLocks/>
          </p:cNvSpPr>
          <p:nvPr/>
        </p:nvSpPr>
        <p:spPr bwMode="auto">
          <a:xfrm>
            <a:off x="6809872" y="1296526"/>
            <a:ext cx="1141062" cy="1141925"/>
          </a:xfrm>
          <a:custGeom>
            <a:avLst/>
            <a:gdLst>
              <a:gd name="T0" fmla="*/ 698 w 1116"/>
              <a:gd name="T1" fmla="*/ 0 h 1117"/>
              <a:gd name="T2" fmla="*/ 0 w 1116"/>
              <a:gd name="T3" fmla="*/ 0 h 1117"/>
              <a:gd name="T4" fmla="*/ 0 w 1116"/>
              <a:gd name="T5" fmla="*/ 1117 h 1117"/>
              <a:gd name="T6" fmla="*/ 1116 w 1116"/>
              <a:gd name="T7" fmla="*/ 1117 h 1117"/>
              <a:gd name="T8" fmla="*/ 1116 w 1116"/>
              <a:gd name="T9" fmla="*/ 420 h 1117"/>
              <a:gd name="T10" fmla="*/ 698 w 1116"/>
              <a:gd name="T11" fmla="*/ 0 h 1117"/>
            </a:gdLst>
            <a:ahLst/>
            <a:cxnLst>
              <a:cxn ang="0">
                <a:pos x="T0" y="T1"/>
              </a:cxn>
              <a:cxn ang="0">
                <a:pos x="T2" y="T3"/>
              </a:cxn>
              <a:cxn ang="0">
                <a:pos x="T4" y="T5"/>
              </a:cxn>
              <a:cxn ang="0">
                <a:pos x="T6" y="T7"/>
              </a:cxn>
              <a:cxn ang="0">
                <a:pos x="T8" y="T9"/>
              </a:cxn>
              <a:cxn ang="0">
                <a:pos x="T10" y="T11"/>
              </a:cxn>
            </a:cxnLst>
            <a:rect l="0" t="0" r="r" b="b"/>
            <a:pathLst>
              <a:path w="1116" h="1117">
                <a:moveTo>
                  <a:pt x="698" y="0"/>
                </a:moveTo>
                <a:cubicBezTo>
                  <a:pt x="0" y="0"/>
                  <a:pt x="0" y="0"/>
                  <a:pt x="0" y="0"/>
                </a:cubicBezTo>
                <a:cubicBezTo>
                  <a:pt x="0" y="1117"/>
                  <a:pt x="0" y="1117"/>
                  <a:pt x="0" y="1117"/>
                </a:cubicBezTo>
                <a:cubicBezTo>
                  <a:pt x="1116" y="1117"/>
                  <a:pt x="1116" y="1117"/>
                  <a:pt x="1116" y="1117"/>
                </a:cubicBezTo>
                <a:cubicBezTo>
                  <a:pt x="1116" y="420"/>
                  <a:pt x="1116" y="420"/>
                  <a:pt x="1116" y="420"/>
                </a:cubicBezTo>
                <a:cubicBezTo>
                  <a:pt x="1116" y="187"/>
                  <a:pt x="929" y="0"/>
                  <a:pt x="698" y="0"/>
                </a:cubicBezTo>
                <a:close/>
              </a:path>
            </a:pathLst>
          </a:custGeom>
          <a:solidFill>
            <a:schemeClr val="accent1">
              <a:lumMod val="75000"/>
              <a:alpha val="95000"/>
            </a:schemeClr>
          </a:solidFill>
          <a:ln>
            <a:noFill/>
          </a:ln>
          <a:effectLst/>
        </p:spPr>
        <p:txBody>
          <a:bodyPr vert="horz" wrap="square" lIns="91440" tIns="45720" rIns="91440" bIns="45720" numCol="1" anchor="t" anchorCtr="0" compatLnSpc="1">
            <a:prstTxWarp prst="textNoShape">
              <a:avLst/>
            </a:prstTxWarp>
          </a:bodyPr>
          <a:lstStyle/>
          <a:p>
            <a:endParaRPr lang="id-ID"/>
          </a:p>
        </p:txBody>
      </p:sp>
      <p:sp>
        <p:nvSpPr>
          <p:cNvPr id="16" name="TextBox 15"/>
          <p:cNvSpPr txBox="1"/>
          <p:nvPr/>
        </p:nvSpPr>
        <p:spPr>
          <a:xfrm>
            <a:off x="1589520" y="1653595"/>
            <a:ext cx="6299552" cy="400110"/>
          </a:xfrm>
          <a:prstGeom prst="rect">
            <a:avLst/>
          </a:prstGeom>
          <a:noFill/>
        </p:spPr>
        <p:txBody>
          <a:bodyPr wrap="square" rtlCol="0">
            <a:spAutoFit/>
          </a:bodyPr>
          <a:lstStyle/>
          <a:p>
            <a:r>
              <a:rPr lang="en-CA" sz="2000" b="1" dirty="0">
                <a:solidFill>
                  <a:schemeClr val="bg1"/>
                </a:solidFill>
              </a:rPr>
              <a:t>FORM AND REGIME OF LESSONS</a:t>
            </a:r>
            <a:endParaRPr lang="bg-BG" sz="2000" b="1" dirty="0">
              <a:solidFill>
                <a:schemeClr val="bg1"/>
              </a:solidFill>
              <a:latin typeface="Times New Roman" charset="0"/>
              <a:ea typeface="Times New Roman" charset="0"/>
              <a:cs typeface="Times New Roman" charset="0"/>
            </a:endParaRPr>
          </a:p>
        </p:txBody>
      </p:sp>
      <p:sp>
        <p:nvSpPr>
          <p:cNvPr id="19" name="Rectangle 18"/>
          <p:cNvSpPr/>
          <p:nvPr/>
        </p:nvSpPr>
        <p:spPr>
          <a:xfrm>
            <a:off x="98474" y="6350471"/>
            <a:ext cx="2822027" cy="1015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459505" y="1405218"/>
            <a:ext cx="896349" cy="896864"/>
            <a:chOff x="5663412" y="1825123"/>
            <a:chExt cx="1708169" cy="1731464"/>
          </a:xfrm>
        </p:grpSpPr>
        <p:grpSp>
          <p:nvGrpSpPr>
            <p:cNvPr id="21" name="Group 20"/>
            <p:cNvGrpSpPr/>
            <p:nvPr/>
          </p:nvGrpSpPr>
          <p:grpSpPr>
            <a:xfrm>
              <a:off x="6031989" y="2209938"/>
              <a:ext cx="1339592" cy="1346649"/>
              <a:chOff x="4136534" y="2066076"/>
              <a:chExt cx="935240" cy="940167"/>
            </a:xfrm>
          </p:grpSpPr>
          <p:sp>
            <p:nvSpPr>
              <p:cNvPr id="25" name="Freeform 27"/>
              <p:cNvSpPr>
                <a:spLocks/>
              </p:cNvSpPr>
              <p:nvPr/>
            </p:nvSpPr>
            <p:spPr bwMode="auto">
              <a:xfrm>
                <a:off x="4136534" y="2066076"/>
                <a:ext cx="935240" cy="940167"/>
              </a:xfrm>
              <a:custGeom>
                <a:avLst/>
                <a:gdLst>
                  <a:gd name="T0" fmla="*/ 64 w 401"/>
                  <a:gd name="T1" fmla="*/ 150 h 401"/>
                  <a:gd name="T2" fmla="*/ 150 w 401"/>
                  <a:gd name="T3" fmla="*/ 64 h 401"/>
                  <a:gd name="T4" fmla="*/ 337 w 401"/>
                  <a:gd name="T5" fmla="*/ 64 h 401"/>
                  <a:gd name="T6" fmla="*/ 401 w 401"/>
                  <a:gd name="T7" fmla="*/ 0 h 401"/>
                  <a:gd name="T8" fmla="*/ 150 w 401"/>
                  <a:gd name="T9" fmla="*/ 0 h 401"/>
                  <a:gd name="T10" fmla="*/ 0 w 401"/>
                  <a:gd name="T11" fmla="*/ 150 h 401"/>
                  <a:gd name="T12" fmla="*/ 0 w 401"/>
                  <a:gd name="T13" fmla="*/ 401 h 401"/>
                  <a:gd name="T14" fmla="*/ 64 w 401"/>
                  <a:gd name="T15" fmla="*/ 337 h 401"/>
                  <a:gd name="T16" fmla="*/ 64 w 401"/>
                  <a:gd name="T17" fmla="*/ 15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1" h="401">
                    <a:moveTo>
                      <a:pt x="64" y="150"/>
                    </a:moveTo>
                    <a:cubicBezTo>
                      <a:pt x="64" y="103"/>
                      <a:pt x="102" y="64"/>
                      <a:pt x="150" y="64"/>
                    </a:cubicBezTo>
                    <a:cubicBezTo>
                      <a:pt x="337" y="64"/>
                      <a:pt x="337" y="64"/>
                      <a:pt x="337" y="64"/>
                    </a:cubicBezTo>
                    <a:cubicBezTo>
                      <a:pt x="401" y="0"/>
                      <a:pt x="401" y="0"/>
                      <a:pt x="401" y="0"/>
                    </a:cubicBezTo>
                    <a:cubicBezTo>
                      <a:pt x="150" y="0"/>
                      <a:pt x="150" y="0"/>
                      <a:pt x="150" y="0"/>
                    </a:cubicBezTo>
                    <a:cubicBezTo>
                      <a:pt x="67" y="0"/>
                      <a:pt x="0" y="67"/>
                      <a:pt x="0" y="150"/>
                    </a:cubicBezTo>
                    <a:cubicBezTo>
                      <a:pt x="0" y="401"/>
                      <a:pt x="0" y="401"/>
                      <a:pt x="0" y="401"/>
                    </a:cubicBezTo>
                    <a:cubicBezTo>
                      <a:pt x="64" y="337"/>
                      <a:pt x="64" y="337"/>
                      <a:pt x="64" y="337"/>
                    </a:cubicBezTo>
                    <a:lnTo>
                      <a:pt x="64" y="15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8" name="Freeform 28"/>
              <p:cNvSpPr>
                <a:spLocks/>
              </p:cNvSpPr>
              <p:nvPr/>
            </p:nvSpPr>
            <p:spPr bwMode="auto">
              <a:xfrm>
                <a:off x="4136534" y="2066076"/>
                <a:ext cx="935240" cy="940167"/>
              </a:xfrm>
              <a:custGeom>
                <a:avLst/>
                <a:gdLst>
                  <a:gd name="T0" fmla="*/ 337 w 401"/>
                  <a:gd name="T1" fmla="*/ 64 h 401"/>
                  <a:gd name="T2" fmla="*/ 337 w 401"/>
                  <a:gd name="T3" fmla="*/ 64 h 401"/>
                  <a:gd name="T4" fmla="*/ 337 w 401"/>
                  <a:gd name="T5" fmla="*/ 251 h 401"/>
                  <a:gd name="T6" fmla="*/ 251 w 401"/>
                  <a:gd name="T7" fmla="*/ 337 h 401"/>
                  <a:gd name="T8" fmla="*/ 64 w 401"/>
                  <a:gd name="T9" fmla="*/ 337 h 401"/>
                  <a:gd name="T10" fmla="*/ 64 w 401"/>
                  <a:gd name="T11" fmla="*/ 337 h 401"/>
                  <a:gd name="T12" fmla="*/ 0 w 401"/>
                  <a:gd name="T13" fmla="*/ 401 h 401"/>
                  <a:gd name="T14" fmla="*/ 0 w 401"/>
                  <a:gd name="T15" fmla="*/ 401 h 401"/>
                  <a:gd name="T16" fmla="*/ 251 w 401"/>
                  <a:gd name="T17" fmla="*/ 401 h 401"/>
                  <a:gd name="T18" fmla="*/ 401 w 401"/>
                  <a:gd name="T19" fmla="*/ 251 h 401"/>
                  <a:gd name="T20" fmla="*/ 401 w 401"/>
                  <a:gd name="T21" fmla="*/ 0 h 401"/>
                  <a:gd name="T22" fmla="*/ 401 w 401"/>
                  <a:gd name="T23" fmla="*/ 0 h 401"/>
                  <a:gd name="T24" fmla="*/ 337 w 401"/>
                  <a:gd name="T25" fmla="*/ 6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401">
                    <a:moveTo>
                      <a:pt x="337" y="64"/>
                    </a:moveTo>
                    <a:cubicBezTo>
                      <a:pt x="337" y="64"/>
                      <a:pt x="337" y="64"/>
                      <a:pt x="337" y="64"/>
                    </a:cubicBezTo>
                    <a:cubicBezTo>
                      <a:pt x="337" y="251"/>
                      <a:pt x="337" y="251"/>
                      <a:pt x="337" y="251"/>
                    </a:cubicBezTo>
                    <a:cubicBezTo>
                      <a:pt x="337" y="298"/>
                      <a:pt x="298" y="337"/>
                      <a:pt x="251" y="337"/>
                    </a:cubicBezTo>
                    <a:cubicBezTo>
                      <a:pt x="64" y="337"/>
                      <a:pt x="64" y="337"/>
                      <a:pt x="64" y="337"/>
                    </a:cubicBezTo>
                    <a:cubicBezTo>
                      <a:pt x="64" y="337"/>
                      <a:pt x="64" y="337"/>
                      <a:pt x="64" y="337"/>
                    </a:cubicBezTo>
                    <a:cubicBezTo>
                      <a:pt x="0" y="401"/>
                      <a:pt x="0" y="401"/>
                      <a:pt x="0" y="401"/>
                    </a:cubicBezTo>
                    <a:cubicBezTo>
                      <a:pt x="0" y="401"/>
                      <a:pt x="0" y="401"/>
                      <a:pt x="0" y="401"/>
                    </a:cubicBezTo>
                    <a:cubicBezTo>
                      <a:pt x="251" y="401"/>
                      <a:pt x="251" y="401"/>
                      <a:pt x="251" y="401"/>
                    </a:cubicBezTo>
                    <a:cubicBezTo>
                      <a:pt x="334" y="401"/>
                      <a:pt x="401" y="334"/>
                      <a:pt x="401" y="251"/>
                    </a:cubicBezTo>
                    <a:cubicBezTo>
                      <a:pt x="401" y="0"/>
                      <a:pt x="401" y="0"/>
                      <a:pt x="401" y="0"/>
                    </a:cubicBezTo>
                    <a:cubicBezTo>
                      <a:pt x="401" y="0"/>
                      <a:pt x="401" y="0"/>
                      <a:pt x="401" y="0"/>
                    </a:cubicBezTo>
                    <a:lnTo>
                      <a:pt x="337" y="64"/>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22" name="Group 21"/>
            <p:cNvGrpSpPr/>
            <p:nvPr/>
          </p:nvGrpSpPr>
          <p:grpSpPr>
            <a:xfrm>
              <a:off x="5663412" y="1825123"/>
              <a:ext cx="1339592" cy="1346649"/>
              <a:chOff x="4136534" y="2066076"/>
              <a:chExt cx="935240" cy="940167"/>
            </a:xfrm>
          </p:grpSpPr>
          <p:sp>
            <p:nvSpPr>
              <p:cNvPr id="23" name="Freeform 27"/>
              <p:cNvSpPr>
                <a:spLocks/>
              </p:cNvSpPr>
              <p:nvPr/>
            </p:nvSpPr>
            <p:spPr bwMode="auto">
              <a:xfrm>
                <a:off x="4136534" y="2066076"/>
                <a:ext cx="935240" cy="940167"/>
              </a:xfrm>
              <a:custGeom>
                <a:avLst/>
                <a:gdLst>
                  <a:gd name="T0" fmla="*/ 64 w 401"/>
                  <a:gd name="T1" fmla="*/ 150 h 401"/>
                  <a:gd name="T2" fmla="*/ 150 w 401"/>
                  <a:gd name="T3" fmla="*/ 64 h 401"/>
                  <a:gd name="T4" fmla="*/ 337 w 401"/>
                  <a:gd name="T5" fmla="*/ 64 h 401"/>
                  <a:gd name="T6" fmla="*/ 401 w 401"/>
                  <a:gd name="T7" fmla="*/ 0 h 401"/>
                  <a:gd name="T8" fmla="*/ 150 w 401"/>
                  <a:gd name="T9" fmla="*/ 0 h 401"/>
                  <a:gd name="T10" fmla="*/ 0 w 401"/>
                  <a:gd name="T11" fmla="*/ 150 h 401"/>
                  <a:gd name="T12" fmla="*/ 0 w 401"/>
                  <a:gd name="T13" fmla="*/ 401 h 401"/>
                  <a:gd name="T14" fmla="*/ 64 w 401"/>
                  <a:gd name="T15" fmla="*/ 337 h 401"/>
                  <a:gd name="T16" fmla="*/ 64 w 401"/>
                  <a:gd name="T17" fmla="*/ 15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1" h="401">
                    <a:moveTo>
                      <a:pt x="64" y="150"/>
                    </a:moveTo>
                    <a:cubicBezTo>
                      <a:pt x="64" y="103"/>
                      <a:pt x="102" y="64"/>
                      <a:pt x="150" y="64"/>
                    </a:cubicBezTo>
                    <a:cubicBezTo>
                      <a:pt x="337" y="64"/>
                      <a:pt x="337" y="64"/>
                      <a:pt x="337" y="64"/>
                    </a:cubicBezTo>
                    <a:cubicBezTo>
                      <a:pt x="401" y="0"/>
                      <a:pt x="401" y="0"/>
                      <a:pt x="401" y="0"/>
                    </a:cubicBezTo>
                    <a:cubicBezTo>
                      <a:pt x="150" y="0"/>
                      <a:pt x="150" y="0"/>
                      <a:pt x="150" y="0"/>
                    </a:cubicBezTo>
                    <a:cubicBezTo>
                      <a:pt x="67" y="0"/>
                      <a:pt x="0" y="67"/>
                      <a:pt x="0" y="150"/>
                    </a:cubicBezTo>
                    <a:cubicBezTo>
                      <a:pt x="0" y="401"/>
                      <a:pt x="0" y="401"/>
                      <a:pt x="0" y="401"/>
                    </a:cubicBezTo>
                    <a:cubicBezTo>
                      <a:pt x="64" y="337"/>
                      <a:pt x="64" y="337"/>
                      <a:pt x="64" y="337"/>
                    </a:cubicBezTo>
                    <a:lnTo>
                      <a:pt x="64" y="15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4" name="Freeform 28"/>
              <p:cNvSpPr>
                <a:spLocks/>
              </p:cNvSpPr>
              <p:nvPr/>
            </p:nvSpPr>
            <p:spPr bwMode="auto">
              <a:xfrm>
                <a:off x="4136534" y="2066076"/>
                <a:ext cx="935240" cy="940167"/>
              </a:xfrm>
              <a:custGeom>
                <a:avLst/>
                <a:gdLst>
                  <a:gd name="T0" fmla="*/ 337 w 401"/>
                  <a:gd name="T1" fmla="*/ 64 h 401"/>
                  <a:gd name="T2" fmla="*/ 337 w 401"/>
                  <a:gd name="T3" fmla="*/ 64 h 401"/>
                  <a:gd name="T4" fmla="*/ 337 w 401"/>
                  <a:gd name="T5" fmla="*/ 251 h 401"/>
                  <a:gd name="T6" fmla="*/ 251 w 401"/>
                  <a:gd name="T7" fmla="*/ 337 h 401"/>
                  <a:gd name="T8" fmla="*/ 64 w 401"/>
                  <a:gd name="T9" fmla="*/ 337 h 401"/>
                  <a:gd name="T10" fmla="*/ 64 w 401"/>
                  <a:gd name="T11" fmla="*/ 337 h 401"/>
                  <a:gd name="T12" fmla="*/ 0 w 401"/>
                  <a:gd name="T13" fmla="*/ 401 h 401"/>
                  <a:gd name="T14" fmla="*/ 0 w 401"/>
                  <a:gd name="T15" fmla="*/ 401 h 401"/>
                  <a:gd name="T16" fmla="*/ 251 w 401"/>
                  <a:gd name="T17" fmla="*/ 401 h 401"/>
                  <a:gd name="T18" fmla="*/ 401 w 401"/>
                  <a:gd name="T19" fmla="*/ 251 h 401"/>
                  <a:gd name="T20" fmla="*/ 401 w 401"/>
                  <a:gd name="T21" fmla="*/ 0 h 401"/>
                  <a:gd name="T22" fmla="*/ 401 w 401"/>
                  <a:gd name="T23" fmla="*/ 0 h 401"/>
                  <a:gd name="T24" fmla="*/ 337 w 401"/>
                  <a:gd name="T25" fmla="*/ 6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401">
                    <a:moveTo>
                      <a:pt x="337" y="64"/>
                    </a:moveTo>
                    <a:cubicBezTo>
                      <a:pt x="337" y="64"/>
                      <a:pt x="337" y="64"/>
                      <a:pt x="337" y="64"/>
                    </a:cubicBezTo>
                    <a:cubicBezTo>
                      <a:pt x="337" y="251"/>
                      <a:pt x="337" y="251"/>
                      <a:pt x="337" y="251"/>
                    </a:cubicBezTo>
                    <a:cubicBezTo>
                      <a:pt x="337" y="298"/>
                      <a:pt x="298" y="337"/>
                      <a:pt x="251" y="337"/>
                    </a:cubicBezTo>
                    <a:cubicBezTo>
                      <a:pt x="64" y="337"/>
                      <a:pt x="64" y="337"/>
                      <a:pt x="64" y="337"/>
                    </a:cubicBezTo>
                    <a:cubicBezTo>
                      <a:pt x="64" y="337"/>
                      <a:pt x="64" y="337"/>
                      <a:pt x="64" y="337"/>
                    </a:cubicBezTo>
                    <a:cubicBezTo>
                      <a:pt x="0" y="401"/>
                      <a:pt x="0" y="401"/>
                      <a:pt x="0" y="401"/>
                    </a:cubicBezTo>
                    <a:cubicBezTo>
                      <a:pt x="0" y="401"/>
                      <a:pt x="0" y="401"/>
                      <a:pt x="0" y="401"/>
                    </a:cubicBezTo>
                    <a:cubicBezTo>
                      <a:pt x="251" y="401"/>
                      <a:pt x="251" y="401"/>
                      <a:pt x="251" y="401"/>
                    </a:cubicBezTo>
                    <a:cubicBezTo>
                      <a:pt x="334" y="401"/>
                      <a:pt x="401" y="334"/>
                      <a:pt x="401" y="251"/>
                    </a:cubicBezTo>
                    <a:cubicBezTo>
                      <a:pt x="401" y="0"/>
                      <a:pt x="401" y="0"/>
                      <a:pt x="401" y="0"/>
                    </a:cubicBezTo>
                    <a:cubicBezTo>
                      <a:pt x="401" y="0"/>
                      <a:pt x="401" y="0"/>
                      <a:pt x="401" y="0"/>
                    </a:cubicBezTo>
                    <a:lnTo>
                      <a:pt x="337" y="64"/>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spTree>
    <p:extLst>
      <p:ext uri="{BB962C8B-B14F-4D97-AF65-F5344CB8AC3E}">
        <p14:creationId xmlns:p14="http://schemas.microsoft.com/office/powerpoint/2010/main" val="27078223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0-#ppt_w/2"/>
                                          </p:val>
                                        </p:tav>
                                        <p:tav tm="100000">
                                          <p:val>
                                            <p:strVal val="#ppt_x"/>
                                          </p:val>
                                        </p:tav>
                                      </p:tavLst>
                                    </p:anim>
                                    <p:anim calcmode="lin" valueType="num">
                                      <p:cBhvr additive="base">
                                        <p:cTn id="15" dur="500" fill="hold"/>
                                        <p:tgtEl>
                                          <p:spTgt spid="26"/>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0-#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3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1000" fill="hold"/>
                                        <p:tgtEl>
                                          <p:spTgt spid="20"/>
                                        </p:tgtEl>
                                        <p:attrNameLst>
                                          <p:attrName>ppt_w</p:attrName>
                                        </p:attrNameLst>
                                      </p:cBhvr>
                                      <p:tavLst>
                                        <p:tav tm="0">
                                          <p:val>
                                            <p:fltVal val="0"/>
                                          </p:val>
                                        </p:tav>
                                        <p:tav tm="100000">
                                          <p:val>
                                            <p:strVal val="#ppt_w"/>
                                          </p:val>
                                        </p:tav>
                                      </p:tavLst>
                                    </p:anim>
                                    <p:anim calcmode="lin" valueType="num">
                                      <p:cBhvr>
                                        <p:cTn id="34" dur="1000" fill="hold"/>
                                        <p:tgtEl>
                                          <p:spTgt spid="20"/>
                                        </p:tgtEl>
                                        <p:attrNameLst>
                                          <p:attrName>ppt_h</p:attrName>
                                        </p:attrNameLst>
                                      </p:cBhvr>
                                      <p:tavLst>
                                        <p:tav tm="0">
                                          <p:val>
                                            <p:fltVal val="0"/>
                                          </p:val>
                                        </p:tav>
                                        <p:tav tm="100000">
                                          <p:val>
                                            <p:strVal val="#ppt_h"/>
                                          </p:val>
                                        </p:tav>
                                      </p:tavLst>
                                    </p:anim>
                                    <p:anim calcmode="lin" valueType="num">
                                      <p:cBhvr>
                                        <p:cTn id="35" dur="1000" fill="hold"/>
                                        <p:tgtEl>
                                          <p:spTgt spid="20"/>
                                        </p:tgtEl>
                                        <p:attrNameLst>
                                          <p:attrName>style.rotation</p:attrName>
                                        </p:attrNameLst>
                                      </p:cBhvr>
                                      <p:tavLst>
                                        <p:tav tm="0">
                                          <p:val>
                                            <p:fltVal val="90"/>
                                          </p:val>
                                        </p:tav>
                                        <p:tav tm="100000">
                                          <p:val>
                                            <p:fltVal val="0"/>
                                          </p:val>
                                        </p:tav>
                                      </p:tavLst>
                                    </p:anim>
                                    <p:animEffect transition="in" filter="fade">
                                      <p:cBhvr>
                                        <p:cTn id="3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8" grpId="0"/>
      <p:bldP spid="27"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4928" y="1110415"/>
            <a:ext cx="6411627" cy="461665"/>
          </a:xfrm>
          <a:prstGeom prst="rect">
            <a:avLst/>
          </a:prstGeom>
          <a:noFill/>
        </p:spPr>
        <p:txBody>
          <a:bodyPr wrap="none" rtlCol="0">
            <a:spAutoFit/>
          </a:bodyPr>
          <a:lstStyle/>
          <a:p>
            <a:r>
              <a:rPr lang="en-CA" sz="2400" b="1" dirty="0">
                <a:solidFill>
                  <a:schemeClr val="bg1">
                    <a:lumMod val="50000"/>
                  </a:schemeClr>
                </a:solidFill>
                <a:latin typeface="Times New Roman" charset="0"/>
                <a:ea typeface="Times New Roman" charset="0"/>
                <a:cs typeface="Times New Roman" charset="0"/>
              </a:rPr>
              <a:t>Divisions of the Media Center Include 4 focuses</a:t>
            </a:r>
            <a:endParaRPr lang="bg-BG" sz="2400" b="1" dirty="0">
              <a:solidFill>
                <a:schemeClr val="bg1">
                  <a:lumMod val="50000"/>
                </a:schemeClr>
              </a:solidFill>
              <a:latin typeface="Times New Roman" charset="0"/>
              <a:ea typeface="Times New Roman" charset="0"/>
              <a:cs typeface="Times New Roman" charset="0"/>
            </a:endParaRPr>
          </a:p>
        </p:txBody>
      </p:sp>
      <p:sp>
        <p:nvSpPr>
          <p:cNvPr id="63" name="TextBox 62"/>
          <p:cNvSpPr txBox="1"/>
          <p:nvPr/>
        </p:nvSpPr>
        <p:spPr>
          <a:xfrm>
            <a:off x="1184928" y="3843804"/>
            <a:ext cx="2373620" cy="338554"/>
          </a:xfrm>
          <a:prstGeom prst="rect">
            <a:avLst/>
          </a:prstGeom>
          <a:noFill/>
        </p:spPr>
        <p:txBody>
          <a:bodyPr wrap="square" rtlCol="0">
            <a:spAutoFit/>
          </a:bodyPr>
          <a:lstStyle/>
          <a:p>
            <a:pPr algn="ctr"/>
            <a:r>
              <a:rPr lang="en-CA" sz="1600" b="1" dirty="0">
                <a:solidFill>
                  <a:schemeClr val="tx1">
                    <a:lumMod val="95000"/>
                    <a:lumOff val="5000"/>
                  </a:schemeClr>
                </a:solidFill>
                <a:latin typeface="Times New Roman" charset="0"/>
                <a:ea typeface="Times New Roman" charset="0"/>
                <a:cs typeface="Times New Roman" charset="0"/>
              </a:rPr>
              <a:t>Animation</a:t>
            </a:r>
            <a:endParaRPr lang="ru-RU" sz="1600" b="1" dirty="0">
              <a:solidFill>
                <a:schemeClr val="tx1">
                  <a:lumMod val="95000"/>
                  <a:lumOff val="5000"/>
                </a:schemeClr>
              </a:solidFill>
              <a:latin typeface="Times New Roman" charset="0"/>
              <a:ea typeface="Times New Roman" charset="0"/>
              <a:cs typeface="Times New Roman" charset="0"/>
            </a:endParaRPr>
          </a:p>
        </p:txBody>
      </p:sp>
      <p:grpSp>
        <p:nvGrpSpPr>
          <p:cNvPr id="38" name="Group 37"/>
          <p:cNvGrpSpPr/>
          <p:nvPr/>
        </p:nvGrpSpPr>
        <p:grpSpPr>
          <a:xfrm>
            <a:off x="2107318" y="3039861"/>
            <a:ext cx="423629" cy="370251"/>
            <a:chOff x="8296275" y="8293096"/>
            <a:chExt cx="1385888" cy="1211261"/>
          </a:xfrm>
          <a:solidFill>
            <a:schemeClr val="bg1"/>
          </a:solidFill>
        </p:grpSpPr>
        <p:sp>
          <p:nvSpPr>
            <p:cNvPr id="19" name="Freeform 8"/>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20" name="Freeform 9"/>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53" name="TextBox 52"/>
          <p:cNvSpPr txBox="1"/>
          <p:nvPr/>
        </p:nvSpPr>
        <p:spPr>
          <a:xfrm>
            <a:off x="3822654" y="3820821"/>
            <a:ext cx="2422646" cy="584775"/>
          </a:xfrm>
          <a:prstGeom prst="rect">
            <a:avLst/>
          </a:prstGeom>
          <a:noFill/>
        </p:spPr>
        <p:txBody>
          <a:bodyPr wrap="square" rtlCol="0">
            <a:spAutoFit/>
          </a:bodyPr>
          <a:lstStyle/>
          <a:p>
            <a:pPr algn="ctr"/>
            <a:r>
              <a:rPr lang="en-CA" sz="1600" b="1" dirty="0">
                <a:solidFill>
                  <a:schemeClr val="tx1">
                    <a:lumMod val="95000"/>
                    <a:lumOff val="5000"/>
                  </a:schemeClr>
                </a:solidFill>
                <a:latin typeface="Times New Roman" charset="0"/>
                <a:ea typeface="Times New Roman" charset="0"/>
                <a:cs typeface="Times New Roman" charset="0"/>
              </a:rPr>
              <a:t>Documentary Filmmaking</a:t>
            </a:r>
            <a:endParaRPr lang="ru-RU" sz="1600" b="1" dirty="0">
              <a:solidFill>
                <a:schemeClr val="tx1">
                  <a:lumMod val="95000"/>
                  <a:lumOff val="5000"/>
                </a:schemeClr>
              </a:solidFill>
              <a:latin typeface="Times New Roman" charset="0"/>
              <a:ea typeface="Times New Roman" charset="0"/>
              <a:cs typeface="Times New Roman" charset="0"/>
            </a:endParaRPr>
          </a:p>
        </p:txBody>
      </p:sp>
      <p:sp>
        <p:nvSpPr>
          <p:cNvPr id="94" name="TextBox 93"/>
          <p:cNvSpPr txBox="1"/>
          <p:nvPr/>
        </p:nvSpPr>
        <p:spPr>
          <a:xfrm>
            <a:off x="8646431" y="3907660"/>
            <a:ext cx="2584704" cy="338554"/>
          </a:xfrm>
          <a:prstGeom prst="rect">
            <a:avLst/>
          </a:prstGeom>
          <a:noFill/>
        </p:spPr>
        <p:txBody>
          <a:bodyPr wrap="square" rtlCol="0">
            <a:spAutoFit/>
          </a:bodyPr>
          <a:lstStyle/>
          <a:p>
            <a:pPr algn="ctr"/>
            <a:r>
              <a:rPr lang="en-CA" sz="1600" b="1" dirty="0">
                <a:solidFill>
                  <a:schemeClr val="tx1">
                    <a:lumMod val="95000"/>
                    <a:lumOff val="5000"/>
                  </a:schemeClr>
                </a:solidFill>
                <a:latin typeface="Times New Roman" charset="0"/>
                <a:ea typeface="Times New Roman" charset="0"/>
                <a:cs typeface="Times New Roman" charset="0"/>
              </a:rPr>
              <a:t>Feature Films</a:t>
            </a:r>
            <a:endParaRPr lang="id-ID" sz="1600" b="1" dirty="0">
              <a:solidFill>
                <a:schemeClr val="tx1">
                  <a:lumMod val="95000"/>
                  <a:lumOff val="5000"/>
                </a:schemeClr>
              </a:solidFill>
              <a:latin typeface="Times New Roman" charset="0"/>
              <a:ea typeface="Times New Roman" charset="0"/>
              <a:cs typeface="Times New Roman" charset="0"/>
            </a:endParaRPr>
          </a:p>
        </p:txBody>
      </p:sp>
      <p:grpSp>
        <p:nvGrpSpPr>
          <p:cNvPr id="102" name="Group 101"/>
          <p:cNvGrpSpPr/>
          <p:nvPr/>
        </p:nvGrpSpPr>
        <p:grpSpPr>
          <a:xfrm>
            <a:off x="9719005" y="5077569"/>
            <a:ext cx="423629" cy="370251"/>
            <a:chOff x="8296275" y="8293096"/>
            <a:chExt cx="1385888" cy="1211261"/>
          </a:xfrm>
          <a:solidFill>
            <a:schemeClr val="bg1"/>
          </a:solidFill>
        </p:grpSpPr>
        <p:sp>
          <p:nvSpPr>
            <p:cNvPr id="103" name="Freeform 8"/>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04" name="Freeform 9"/>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06" name="TextBox 105"/>
          <p:cNvSpPr txBox="1"/>
          <p:nvPr/>
        </p:nvSpPr>
        <p:spPr>
          <a:xfrm>
            <a:off x="6206931" y="3795588"/>
            <a:ext cx="2475033" cy="584775"/>
          </a:xfrm>
          <a:prstGeom prst="rect">
            <a:avLst/>
          </a:prstGeom>
          <a:noFill/>
        </p:spPr>
        <p:txBody>
          <a:bodyPr wrap="square" rtlCol="0">
            <a:spAutoFit/>
          </a:bodyPr>
          <a:lstStyle/>
          <a:p>
            <a:pPr algn="ctr"/>
            <a:r>
              <a:rPr lang="en-CA" sz="1600" b="1" dirty="0">
                <a:solidFill>
                  <a:schemeClr val="tx1">
                    <a:lumMod val="95000"/>
                    <a:lumOff val="5000"/>
                  </a:schemeClr>
                </a:solidFill>
                <a:latin typeface="Times New Roman" charset="0"/>
                <a:ea typeface="Times New Roman" charset="0"/>
                <a:cs typeface="Times New Roman" charset="0"/>
              </a:rPr>
              <a:t>Scientific-Popular Film Production</a:t>
            </a:r>
            <a:endParaRPr lang="ru-RU" sz="1600" b="1" dirty="0">
              <a:solidFill>
                <a:schemeClr val="tx1">
                  <a:lumMod val="95000"/>
                  <a:lumOff val="5000"/>
                </a:schemeClr>
              </a:solidFill>
              <a:latin typeface="Times New Roman" charset="0"/>
              <a:ea typeface="Times New Roman" charset="0"/>
              <a:cs typeface="Times New Roman" charset="0"/>
            </a:endParaRPr>
          </a:p>
        </p:txBody>
      </p:sp>
      <p:grpSp>
        <p:nvGrpSpPr>
          <p:cNvPr id="117" name="Group 116"/>
          <p:cNvGrpSpPr/>
          <p:nvPr/>
        </p:nvGrpSpPr>
        <p:grpSpPr>
          <a:xfrm>
            <a:off x="9719005" y="3078146"/>
            <a:ext cx="432364" cy="330459"/>
            <a:chOff x="5516563" y="84138"/>
            <a:chExt cx="1414463" cy="1081087"/>
          </a:xfrm>
          <a:solidFill>
            <a:schemeClr val="bg1"/>
          </a:solidFill>
        </p:grpSpPr>
        <p:sp>
          <p:nvSpPr>
            <p:cNvPr id="118"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19"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0"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1" name="Freeform 16"/>
            <p:cNvSpPr>
              <a:spLocks/>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2" name="Freeform 17"/>
            <p:cNvSpPr>
              <a:spLocks/>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3" name="Freeform 18"/>
            <p:cNvSpPr>
              <a:spLocks/>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4" name="Freeform 19"/>
            <p:cNvSpPr>
              <a:spLocks/>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grpSp>
        <p:nvGrpSpPr>
          <p:cNvPr id="125" name="Group 124"/>
          <p:cNvGrpSpPr/>
          <p:nvPr/>
        </p:nvGrpSpPr>
        <p:grpSpPr>
          <a:xfrm>
            <a:off x="7233362" y="3008607"/>
            <a:ext cx="395484" cy="422173"/>
            <a:chOff x="8342313" y="10972800"/>
            <a:chExt cx="1293813" cy="1381125"/>
          </a:xfrm>
          <a:solidFill>
            <a:schemeClr val="bg1"/>
          </a:solidFill>
        </p:grpSpPr>
        <p:sp>
          <p:nvSpPr>
            <p:cNvPr id="126" name="Freeform 5"/>
            <p:cNvSpPr>
              <a:spLocks noEditPoints="1"/>
            </p:cNvSpPr>
            <p:nvPr/>
          </p:nvSpPr>
          <p:spPr bwMode="auto">
            <a:xfrm>
              <a:off x="8342313" y="10972800"/>
              <a:ext cx="1293813" cy="1381125"/>
            </a:xfrm>
            <a:custGeom>
              <a:avLst/>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7" name="Freeform 6"/>
            <p:cNvSpPr>
              <a:spLocks noEditPoints="1"/>
            </p:cNvSpPr>
            <p:nvPr/>
          </p:nvSpPr>
          <p:spPr bwMode="auto">
            <a:xfrm>
              <a:off x="8513763" y="11145838"/>
              <a:ext cx="949325" cy="863600"/>
            </a:xfrm>
            <a:custGeom>
              <a:avLst/>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128" name="Freeform 7"/>
            <p:cNvSpPr>
              <a:spLocks noEditPoints="1"/>
            </p:cNvSpPr>
            <p:nvPr/>
          </p:nvSpPr>
          <p:spPr bwMode="auto">
            <a:xfrm>
              <a:off x="9032875" y="11272838"/>
              <a:ext cx="258763" cy="263525"/>
            </a:xfrm>
            <a:custGeom>
              <a:avLst/>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136" name="Freeform 22"/>
          <p:cNvSpPr>
            <a:spLocks noEditPoints="1"/>
          </p:cNvSpPr>
          <p:nvPr/>
        </p:nvSpPr>
        <p:spPr bwMode="auto">
          <a:xfrm>
            <a:off x="4719991" y="3067566"/>
            <a:ext cx="422173" cy="304256"/>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a:p>
        </p:txBody>
      </p:sp>
      <p:sp>
        <p:nvSpPr>
          <p:cNvPr id="66" name="Rectangle 65"/>
          <p:cNvSpPr/>
          <p:nvPr/>
        </p:nvSpPr>
        <p:spPr>
          <a:xfrm>
            <a:off x="66260" y="6350471"/>
            <a:ext cx="2822027" cy="1015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410" y="2663708"/>
            <a:ext cx="1852141" cy="1225813"/>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295" y="2707610"/>
            <a:ext cx="1520443" cy="1269031"/>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57290" y="2767445"/>
            <a:ext cx="1424364" cy="1265671"/>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5333" y="2776084"/>
            <a:ext cx="1151055" cy="1078703"/>
          </a:xfrm>
          <a:prstGeom prst="rect">
            <a:avLst/>
          </a:prstGeom>
        </p:spPr>
      </p:pic>
    </p:spTree>
    <p:extLst>
      <p:ext uri="{BB962C8B-B14F-4D97-AF65-F5344CB8AC3E}">
        <p14:creationId xmlns:p14="http://schemas.microsoft.com/office/powerpoint/2010/main" val="1436917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36"/>
                                        </p:tgtEl>
                                        <p:attrNameLst>
                                          <p:attrName>style.visibility</p:attrName>
                                        </p:attrNameLst>
                                      </p:cBhvr>
                                      <p:to>
                                        <p:strVal val="visible"/>
                                      </p:to>
                                    </p:set>
                                    <p:anim calcmode="lin" valueType="num">
                                      <p:cBhvr>
                                        <p:cTn id="21" dur="500" fill="hold"/>
                                        <p:tgtEl>
                                          <p:spTgt spid="136"/>
                                        </p:tgtEl>
                                        <p:attrNameLst>
                                          <p:attrName>ppt_w</p:attrName>
                                        </p:attrNameLst>
                                      </p:cBhvr>
                                      <p:tavLst>
                                        <p:tav tm="0">
                                          <p:val>
                                            <p:fltVal val="0"/>
                                          </p:val>
                                        </p:tav>
                                        <p:tav tm="100000">
                                          <p:val>
                                            <p:strVal val="#ppt_w"/>
                                          </p:val>
                                        </p:tav>
                                      </p:tavLst>
                                    </p:anim>
                                    <p:anim calcmode="lin" valueType="num">
                                      <p:cBhvr>
                                        <p:cTn id="22" dur="500" fill="hold"/>
                                        <p:tgtEl>
                                          <p:spTgt spid="136"/>
                                        </p:tgtEl>
                                        <p:attrNameLst>
                                          <p:attrName>ppt_h</p:attrName>
                                        </p:attrNameLst>
                                      </p:cBhvr>
                                      <p:tavLst>
                                        <p:tav tm="0">
                                          <p:val>
                                            <p:fltVal val="0"/>
                                          </p:val>
                                        </p:tav>
                                        <p:tav tm="100000">
                                          <p:val>
                                            <p:strVal val="#ppt_h"/>
                                          </p:val>
                                        </p:tav>
                                      </p:tavLst>
                                    </p:anim>
                                    <p:animEffect transition="in" filter="fade">
                                      <p:cBhvr>
                                        <p:cTn id="23" dur="500"/>
                                        <p:tgtEl>
                                          <p:spTgt spid="136"/>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5"/>
                                        </p:tgtEl>
                                        <p:attrNameLst>
                                          <p:attrName>style.visibility</p:attrName>
                                        </p:attrNameLst>
                                      </p:cBhvr>
                                      <p:to>
                                        <p:strVal val="visible"/>
                                      </p:to>
                                    </p:set>
                                    <p:anim calcmode="lin" valueType="num">
                                      <p:cBhvr>
                                        <p:cTn id="31" dur="500" fill="hold"/>
                                        <p:tgtEl>
                                          <p:spTgt spid="125"/>
                                        </p:tgtEl>
                                        <p:attrNameLst>
                                          <p:attrName>ppt_w</p:attrName>
                                        </p:attrNameLst>
                                      </p:cBhvr>
                                      <p:tavLst>
                                        <p:tav tm="0">
                                          <p:val>
                                            <p:fltVal val="0"/>
                                          </p:val>
                                        </p:tav>
                                        <p:tav tm="100000">
                                          <p:val>
                                            <p:strVal val="#ppt_w"/>
                                          </p:val>
                                        </p:tav>
                                      </p:tavLst>
                                    </p:anim>
                                    <p:anim calcmode="lin" valueType="num">
                                      <p:cBhvr>
                                        <p:cTn id="32" dur="500" fill="hold"/>
                                        <p:tgtEl>
                                          <p:spTgt spid="125"/>
                                        </p:tgtEl>
                                        <p:attrNameLst>
                                          <p:attrName>ppt_h</p:attrName>
                                        </p:attrNameLst>
                                      </p:cBhvr>
                                      <p:tavLst>
                                        <p:tav tm="0">
                                          <p:val>
                                            <p:fltVal val="0"/>
                                          </p:val>
                                        </p:tav>
                                        <p:tav tm="100000">
                                          <p:val>
                                            <p:strVal val="#ppt_h"/>
                                          </p:val>
                                        </p:tav>
                                      </p:tavLst>
                                    </p:anim>
                                    <p:animEffect transition="in" filter="fade">
                                      <p:cBhvr>
                                        <p:cTn id="33" dur="500"/>
                                        <p:tgtEl>
                                          <p:spTgt spid="125"/>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fade">
                                      <p:cBhvr>
                                        <p:cTn id="37" dur="500"/>
                                        <p:tgtEl>
                                          <p:spTgt spid="10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 calcmode="lin" valueType="num">
                                      <p:cBhvr>
                                        <p:cTn id="41" dur="500" fill="hold"/>
                                        <p:tgtEl>
                                          <p:spTgt spid="117"/>
                                        </p:tgtEl>
                                        <p:attrNameLst>
                                          <p:attrName>ppt_w</p:attrName>
                                        </p:attrNameLst>
                                      </p:cBhvr>
                                      <p:tavLst>
                                        <p:tav tm="0">
                                          <p:val>
                                            <p:fltVal val="0"/>
                                          </p:val>
                                        </p:tav>
                                        <p:tav tm="100000">
                                          <p:val>
                                            <p:strVal val="#ppt_w"/>
                                          </p:val>
                                        </p:tav>
                                      </p:tavLst>
                                    </p:anim>
                                    <p:anim calcmode="lin" valueType="num">
                                      <p:cBhvr>
                                        <p:cTn id="42" dur="500" fill="hold"/>
                                        <p:tgtEl>
                                          <p:spTgt spid="117"/>
                                        </p:tgtEl>
                                        <p:attrNameLst>
                                          <p:attrName>ppt_h</p:attrName>
                                        </p:attrNameLst>
                                      </p:cBhvr>
                                      <p:tavLst>
                                        <p:tav tm="0">
                                          <p:val>
                                            <p:fltVal val="0"/>
                                          </p:val>
                                        </p:tav>
                                        <p:tav tm="100000">
                                          <p:val>
                                            <p:strVal val="#ppt_h"/>
                                          </p:val>
                                        </p:tav>
                                      </p:tavLst>
                                    </p:anim>
                                    <p:animEffect transition="in" filter="fade">
                                      <p:cBhvr>
                                        <p:cTn id="43" dur="500"/>
                                        <p:tgtEl>
                                          <p:spTgt spid="117"/>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94"/>
                                        </p:tgtEl>
                                        <p:attrNameLst>
                                          <p:attrName>style.visibility</p:attrName>
                                        </p:attrNameLst>
                                      </p:cBhvr>
                                      <p:to>
                                        <p:strVal val="visible"/>
                                      </p:to>
                                    </p:set>
                                    <p:animEffect transition="in" filter="fade">
                                      <p:cBhvr>
                                        <p:cTn id="47" dur="500"/>
                                        <p:tgtEl>
                                          <p:spTgt spid="94"/>
                                        </p:tgtEl>
                                      </p:cBhvr>
                                    </p:animEffect>
                                  </p:childTnLst>
                                </p:cTn>
                              </p:par>
                            </p:childTnLst>
                          </p:cTn>
                        </p:par>
                        <p:par>
                          <p:cTn id="48" fill="hold">
                            <p:stCondLst>
                              <p:cond delay="4500"/>
                            </p:stCondLst>
                            <p:childTnLst>
                              <p:par>
                                <p:cTn id="49" presetID="53" presetClass="entr" presetSubtype="16" fill="hold" nodeType="afterEffect">
                                  <p:stCondLst>
                                    <p:cond delay="0"/>
                                  </p:stCondLst>
                                  <p:childTnLst>
                                    <p:set>
                                      <p:cBhvr>
                                        <p:cTn id="50" dur="1" fill="hold">
                                          <p:stCondLst>
                                            <p:cond delay="0"/>
                                          </p:stCondLst>
                                        </p:cTn>
                                        <p:tgtEl>
                                          <p:spTgt spid="102"/>
                                        </p:tgtEl>
                                        <p:attrNameLst>
                                          <p:attrName>style.visibility</p:attrName>
                                        </p:attrNameLst>
                                      </p:cBhvr>
                                      <p:to>
                                        <p:strVal val="visible"/>
                                      </p:to>
                                    </p:set>
                                    <p:anim calcmode="lin" valueType="num">
                                      <p:cBhvr>
                                        <p:cTn id="51" dur="500" fill="hold"/>
                                        <p:tgtEl>
                                          <p:spTgt spid="102"/>
                                        </p:tgtEl>
                                        <p:attrNameLst>
                                          <p:attrName>ppt_w</p:attrName>
                                        </p:attrNameLst>
                                      </p:cBhvr>
                                      <p:tavLst>
                                        <p:tav tm="0">
                                          <p:val>
                                            <p:fltVal val="0"/>
                                          </p:val>
                                        </p:tav>
                                        <p:tav tm="100000">
                                          <p:val>
                                            <p:strVal val="#ppt_w"/>
                                          </p:val>
                                        </p:tav>
                                      </p:tavLst>
                                    </p:anim>
                                    <p:anim calcmode="lin" valueType="num">
                                      <p:cBhvr>
                                        <p:cTn id="52" dur="500" fill="hold"/>
                                        <p:tgtEl>
                                          <p:spTgt spid="102"/>
                                        </p:tgtEl>
                                        <p:attrNameLst>
                                          <p:attrName>ppt_h</p:attrName>
                                        </p:attrNameLst>
                                      </p:cBhvr>
                                      <p:tavLst>
                                        <p:tav tm="0">
                                          <p:val>
                                            <p:fltVal val="0"/>
                                          </p:val>
                                        </p:tav>
                                        <p:tav tm="100000">
                                          <p:val>
                                            <p:strVal val="#ppt_h"/>
                                          </p:val>
                                        </p:tav>
                                      </p:tavLst>
                                    </p:anim>
                                    <p:animEffect transition="in" filter="fade">
                                      <p:cBhvr>
                                        <p:cTn id="53"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3" grpId="0"/>
      <p:bldP spid="53" grpId="0"/>
      <p:bldP spid="94" grpId="0"/>
      <p:bldP spid="106" grpId="0"/>
      <p:bldP spid="13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6382259" y="-13606"/>
            <a:ext cx="4916503" cy="6871605"/>
          </a:xfrm>
        </p:spPr>
      </p:pic>
      <p:grpSp>
        <p:nvGrpSpPr>
          <p:cNvPr id="43" name="Group 42"/>
          <p:cNvGrpSpPr/>
          <p:nvPr/>
        </p:nvGrpSpPr>
        <p:grpSpPr>
          <a:xfrm>
            <a:off x="5579004" y="-13606"/>
            <a:ext cx="6612996" cy="6858000"/>
            <a:chOff x="5127188" y="0"/>
            <a:chExt cx="6972208" cy="6858000"/>
          </a:xfrm>
        </p:grpSpPr>
        <p:sp>
          <p:nvSpPr>
            <p:cNvPr id="40" name="Rectangle 39"/>
            <p:cNvSpPr/>
            <p:nvPr/>
          </p:nvSpPr>
          <p:spPr>
            <a:xfrm>
              <a:off x="5127188" y="0"/>
              <a:ext cx="6651284" cy="6858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 name="Rectangle 38"/>
            <p:cNvSpPr/>
            <p:nvPr/>
          </p:nvSpPr>
          <p:spPr>
            <a:xfrm>
              <a:off x="5287443" y="0"/>
              <a:ext cx="6651284" cy="6858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Rectangle 35"/>
            <p:cNvSpPr/>
            <p:nvPr/>
          </p:nvSpPr>
          <p:spPr>
            <a:xfrm>
              <a:off x="5448112" y="0"/>
              <a:ext cx="6651284" cy="6858000"/>
            </a:xfrm>
            <a:prstGeom prst="rect">
              <a:avLst/>
            </a:prstGeom>
            <a:solidFill>
              <a:schemeClr val="tx2">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sp>
        <p:nvSpPr>
          <p:cNvPr id="26" name="Rectangle 25"/>
          <p:cNvSpPr/>
          <p:nvPr/>
        </p:nvSpPr>
        <p:spPr>
          <a:xfrm>
            <a:off x="98474" y="1296526"/>
            <a:ext cx="6730738" cy="1141925"/>
          </a:xfrm>
          <a:prstGeom prst="rect">
            <a:avLst/>
          </a:prstGeom>
          <a:solidFill>
            <a:schemeClr val="accent1">
              <a:lumMod val="75000"/>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Rectangle 17"/>
          <p:cNvSpPr/>
          <p:nvPr/>
        </p:nvSpPr>
        <p:spPr>
          <a:xfrm>
            <a:off x="234698" y="2893899"/>
            <a:ext cx="4667432" cy="1077218"/>
          </a:xfrm>
          <a:prstGeom prst="rect">
            <a:avLst/>
          </a:prstGeom>
        </p:spPr>
        <p:txBody>
          <a:bodyPr wrap="square">
            <a:spAutoFit/>
          </a:bodyPr>
          <a:lstStyle/>
          <a:p>
            <a:r>
              <a:rPr lang="en-CA" sz="1600" dirty="0">
                <a:ea typeface="Times New Roman" charset="0"/>
                <a:cs typeface="Times New Roman" charset="0"/>
              </a:rPr>
              <a:t>The way of creating cartoon- Classical animation, i.e. frame-by-frame shooting. Cartoon characters are made of </a:t>
            </a:r>
            <a:r>
              <a:rPr lang="en-CA" sz="1600" dirty="0" err="1">
                <a:ea typeface="Times New Roman" charset="0"/>
                <a:cs typeface="Times New Roman" charset="0"/>
              </a:rPr>
              <a:t>plasticine</a:t>
            </a:r>
            <a:r>
              <a:rPr lang="en-CA" sz="1600" dirty="0">
                <a:ea typeface="Times New Roman" charset="0"/>
                <a:cs typeface="Times New Roman" charset="0"/>
              </a:rPr>
              <a:t>, paper, </a:t>
            </a:r>
            <a:r>
              <a:rPr lang="en-CA" sz="1600" dirty="0" err="1">
                <a:ea typeface="Times New Roman" charset="0"/>
                <a:cs typeface="Times New Roman" charset="0"/>
              </a:rPr>
              <a:t>lego</a:t>
            </a:r>
            <a:r>
              <a:rPr lang="en-CA" sz="1600" dirty="0">
                <a:ea typeface="Times New Roman" charset="0"/>
                <a:cs typeface="Times New Roman" charset="0"/>
              </a:rPr>
              <a:t> and other creative materials.</a:t>
            </a:r>
            <a:endParaRPr lang="ru-RU" sz="1600" b="1" dirty="0" smtClean="0">
              <a:ea typeface="Times New Roman" charset="0"/>
              <a:cs typeface="Times New Roman" charset="0"/>
            </a:endParaRPr>
          </a:p>
        </p:txBody>
      </p:sp>
      <p:sp>
        <p:nvSpPr>
          <p:cNvPr id="27" name="Freeform 5"/>
          <p:cNvSpPr>
            <a:spLocks/>
          </p:cNvSpPr>
          <p:nvPr/>
        </p:nvSpPr>
        <p:spPr bwMode="auto">
          <a:xfrm>
            <a:off x="6703966" y="1296526"/>
            <a:ext cx="1141062" cy="1141925"/>
          </a:xfrm>
          <a:custGeom>
            <a:avLst/>
            <a:gdLst>
              <a:gd name="T0" fmla="*/ 698 w 1116"/>
              <a:gd name="T1" fmla="*/ 0 h 1117"/>
              <a:gd name="T2" fmla="*/ 0 w 1116"/>
              <a:gd name="T3" fmla="*/ 0 h 1117"/>
              <a:gd name="T4" fmla="*/ 0 w 1116"/>
              <a:gd name="T5" fmla="*/ 1117 h 1117"/>
              <a:gd name="T6" fmla="*/ 1116 w 1116"/>
              <a:gd name="T7" fmla="*/ 1117 h 1117"/>
              <a:gd name="T8" fmla="*/ 1116 w 1116"/>
              <a:gd name="T9" fmla="*/ 420 h 1117"/>
              <a:gd name="T10" fmla="*/ 698 w 1116"/>
              <a:gd name="T11" fmla="*/ 0 h 1117"/>
            </a:gdLst>
            <a:ahLst/>
            <a:cxnLst>
              <a:cxn ang="0">
                <a:pos x="T0" y="T1"/>
              </a:cxn>
              <a:cxn ang="0">
                <a:pos x="T2" y="T3"/>
              </a:cxn>
              <a:cxn ang="0">
                <a:pos x="T4" y="T5"/>
              </a:cxn>
              <a:cxn ang="0">
                <a:pos x="T6" y="T7"/>
              </a:cxn>
              <a:cxn ang="0">
                <a:pos x="T8" y="T9"/>
              </a:cxn>
              <a:cxn ang="0">
                <a:pos x="T10" y="T11"/>
              </a:cxn>
            </a:cxnLst>
            <a:rect l="0" t="0" r="r" b="b"/>
            <a:pathLst>
              <a:path w="1116" h="1117">
                <a:moveTo>
                  <a:pt x="698" y="0"/>
                </a:moveTo>
                <a:cubicBezTo>
                  <a:pt x="0" y="0"/>
                  <a:pt x="0" y="0"/>
                  <a:pt x="0" y="0"/>
                </a:cubicBezTo>
                <a:cubicBezTo>
                  <a:pt x="0" y="1117"/>
                  <a:pt x="0" y="1117"/>
                  <a:pt x="0" y="1117"/>
                </a:cubicBezTo>
                <a:cubicBezTo>
                  <a:pt x="1116" y="1117"/>
                  <a:pt x="1116" y="1117"/>
                  <a:pt x="1116" y="1117"/>
                </a:cubicBezTo>
                <a:cubicBezTo>
                  <a:pt x="1116" y="420"/>
                  <a:pt x="1116" y="420"/>
                  <a:pt x="1116" y="420"/>
                </a:cubicBezTo>
                <a:cubicBezTo>
                  <a:pt x="1116" y="187"/>
                  <a:pt x="929" y="0"/>
                  <a:pt x="698" y="0"/>
                </a:cubicBezTo>
                <a:close/>
              </a:path>
            </a:pathLst>
          </a:custGeom>
          <a:solidFill>
            <a:schemeClr val="accent1">
              <a:lumMod val="75000"/>
              <a:alpha val="95000"/>
            </a:schemeClr>
          </a:solidFill>
          <a:ln>
            <a:noFill/>
          </a:ln>
          <a:effectLst/>
        </p:spPr>
        <p:txBody>
          <a:bodyPr vert="horz" wrap="square" lIns="91440" tIns="45720" rIns="91440" bIns="45720" numCol="1" anchor="t" anchorCtr="0" compatLnSpc="1">
            <a:prstTxWarp prst="textNoShape">
              <a:avLst/>
            </a:prstTxWarp>
          </a:bodyPr>
          <a:lstStyle/>
          <a:p>
            <a:endParaRPr lang="id-ID"/>
          </a:p>
        </p:txBody>
      </p:sp>
      <p:sp>
        <p:nvSpPr>
          <p:cNvPr id="16" name="TextBox 15"/>
          <p:cNvSpPr txBox="1"/>
          <p:nvPr/>
        </p:nvSpPr>
        <p:spPr>
          <a:xfrm>
            <a:off x="1752354" y="1723023"/>
            <a:ext cx="6299552" cy="400110"/>
          </a:xfrm>
          <a:prstGeom prst="rect">
            <a:avLst/>
          </a:prstGeom>
          <a:noFill/>
        </p:spPr>
        <p:txBody>
          <a:bodyPr wrap="square" rtlCol="0">
            <a:spAutoFit/>
          </a:bodyPr>
          <a:lstStyle/>
          <a:p>
            <a:r>
              <a:rPr lang="en-CA" sz="2000" b="1" dirty="0" smtClean="0">
                <a:solidFill>
                  <a:schemeClr val="bg1"/>
                </a:solidFill>
                <a:ea typeface="Times New Roman" charset="0"/>
                <a:cs typeface="Times New Roman" charset="0"/>
              </a:rPr>
              <a:t>Animation</a:t>
            </a:r>
            <a:endParaRPr lang="ru-RU" sz="2000" b="1" dirty="0">
              <a:solidFill>
                <a:schemeClr val="bg1"/>
              </a:solidFill>
              <a:ea typeface="Times New Roman" charset="0"/>
              <a:cs typeface="Times New Roman" charset="0"/>
            </a:endParaRPr>
          </a:p>
        </p:txBody>
      </p:sp>
      <p:sp>
        <p:nvSpPr>
          <p:cNvPr id="19" name="Rectangle 18"/>
          <p:cNvSpPr/>
          <p:nvPr/>
        </p:nvSpPr>
        <p:spPr>
          <a:xfrm>
            <a:off x="98474" y="6350471"/>
            <a:ext cx="2822027" cy="1015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436019" cy="1343837"/>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32" y="1212638"/>
            <a:ext cx="1852141" cy="1225813"/>
          </a:xfrm>
          <a:prstGeom prst="rect">
            <a:avLst/>
          </a:prstGeom>
        </p:spPr>
      </p:pic>
    </p:spTree>
    <p:extLst>
      <p:ext uri="{BB962C8B-B14F-4D97-AF65-F5344CB8AC3E}">
        <p14:creationId xmlns:p14="http://schemas.microsoft.com/office/powerpoint/2010/main" val="14036955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500" fill="hold"/>
                                        <p:tgtEl>
                                          <p:spTgt spid="26"/>
                                        </p:tgtEl>
                                        <p:attrNameLst>
                                          <p:attrName>ppt_x</p:attrName>
                                        </p:attrNameLst>
                                      </p:cBhvr>
                                      <p:tavLst>
                                        <p:tav tm="0">
                                          <p:val>
                                            <p:strVal val="0-#ppt_w/2"/>
                                          </p:val>
                                        </p:tav>
                                        <p:tav tm="100000">
                                          <p:val>
                                            <p:strVal val="#ppt_x"/>
                                          </p:val>
                                        </p:tav>
                                      </p:tavLst>
                                    </p:anim>
                                    <p:anim calcmode="lin" valueType="num">
                                      <p:cBhvr additive="base">
                                        <p:cTn id="15" dur="500" fill="hold"/>
                                        <p:tgtEl>
                                          <p:spTgt spid="26"/>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0-#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8" grpId="0"/>
      <p:bldP spid="27"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Placeholder 60"/>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159" b="3159"/>
          <a:stretch>
            <a:fillRect/>
          </a:stretch>
        </p:blipFill>
        <p:spPr/>
      </p:pic>
      <p:sp>
        <p:nvSpPr>
          <p:cNvPr id="31" name="Rectangle 30"/>
          <p:cNvSpPr/>
          <p:nvPr/>
        </p:nvSpPr>
        <p:spPr>
          <a:xfrm>
            <a:off x="0" y="1119221"/>
            <a:ext cx="6179675" cy="4619559"/>
          </a:xfrm>
          <a:prstGeom prst="rect">
            <a:avLst/>
          </a:prstGeom>
          <a:solidFill>
            <a:schemeClr val="accent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2" name="Freeform 5"/>
          <p:cNvSpPr>
            <a:spLocks/>
          </p:cNvSpPr>
          <p:nvPr/>
        </p:nvSpPr>
        <p:spPr bwMode="auto">
          <a:xfrm rot="16200000">
            <a:off x="5255565" y="2576245"/>
            <a:ext cx="1705511" cy="1705510"/>
          </a:xfrm>
          <a:custGeom>
            <a:avLst/>
            <a:gdLst>
              <a:gd name="T0" fmla="*/ 731 w 1169"/>
              <a:gd name="T1" fmla="*/ 0 h 1169"/>
              <a:gd name="T2" fmla="*/ 0 w 1169"/>
              <a:gd name="T3" fmla="*/ 0 h 1169"/>
              <a:gd name="T4" fmla="*/ 0 w 1169"/>
              <a:gd name="T5" fmla="*/ 731 h 1169"/>
              <a:gd name="T6" fmla="*/ 439 w 1169"/>
              <a:gd name="T7" fmla="*/ 1169 h 1169"/>
              <a:gd name="T8" fmla="*/ 1169 w 1169"/>
              <a:gd name="T9" fmla="*/ 1169 h 1169"/>
              <a:gd name="T10" fmla="*/ 1169 w 1169"/>
              <a:gd name="T11" fmla="*/ 439 h 1169"/>
              <a:gd name="T12" fmla="*/ 731 w 1169"/>
              <a:gd name="T13" fmla="*/ 0 h 1169"/>
            </a:gdLst>
            <a:ahLst/>
            <a:cxnLst>
              <a:cxn ang="0">
                <a:pos x="T0" y="T1"/>
              </a:cxn>
              <a:cxn ang="0">
                <a:pos x="T2" y="T3"/>
              </a:cxn>
              <a:cxn ang="0">
                <a:pos x="T4" y="T5"/>
              </a:cxn>
              <a:cxn ang="0">
                <a:pos x="T6" y="T7"/>
              </a:cxn>
              <a:cxn ang="0">
                <a:pos x="T8" y="T9"/>
              </a:cxn>
              <a:cxn ang="0">
                <a:pos x="T10" y="T11"/>
              </a:cxn>
              <a:cxn ang="0">
                <a:pos x="T12" y="T13"/>
              </a:cxn>
            </a:cxnLst>
            <a:rect l="0" t="0" r="r" b="b"/>
            <a:pathLst>
              <a:path w="1169" h="1169">
                <a:moveTo>
                  <a:pt x="731" y="0"/>
                </a:moveTo>
                <a:cubicBezTo>
                  <a:pt x="0" y="0"/>
                  <a:pt x="0" y="0"/>
                  <a:pt x="0" y="0"/>
                </a:cubicBezTo>
                <a:cubicBezTo>
                  <a:pt x="0" y="731"/>
                  <a:pt x="0" y="731"/>
                  <a:pt x="0" y="731"/>
                </a:cubicBezTo>
                <a:cubicBezTo>
                  <a:pt x="0" y="973"/>
                  <a:pt x="196" y="1169"/>
                  <a:pt x="439" y="1169"/>
                </a:cubicBezTo>
                <a:cubicBezTo>
                  <a:pt x="1169" y="1169"/>
                  <a:pt x="1169" y="1169"/>
                  <a:pt x="1169" y="1169"/>
                </a:cubicBezTo>
                <a:cubicBezTo>
                  <a:pt x="1169" y="439"/>
                  <a:pt x="1169" y="439"/>
                  <a:pt x="1169" y="439"/>
                </a:cubicBezTo>
                <a:cubicBezTo>
                  <a:pt x="1169" y="196"/>
                  <a:pt x="973" y="0"/>
                  <a:pt x="731" y="0"/>
                </a:cubicBezTo>
                <a:close/>
              </a:path>
            </a:pathLst>
          </a:custGeom>
          <a:solidFill>
            <a:schemeClr val="accent1">
              <a:lumMod val="40000"/>
              <a:lumOff val="60000"/>
              <a:alpha val="75000"/>
            </a:schemeClr>
          </a:solidFill>
          <a:ln>
            <a:noFill/>
          </a:ln>
          <a:effectLst>
            <a:outerShdw blurRad="431800" sx="102000" sy="102000" algn="ctr" rotWithShape="0">
              <a:prstClr val="black">
                <a:alpha val="60000"/>
              </a:prstClr>
            </a:outerShdw>
          </a:effectLst>
        </p:spPr>
        <p:txBody>
          <a:bodyPr vert="horz" wrap="square" lIns="91440" tIns="45720" rIns="91440" bIns="45720" numCol="1" anchor="t" anchorCtr="0" compatLnSpc="1">
            <a:prstTxWarp prst="textNoShape">
              <a:avLst/>
            </a:prstTxWarp>
          </a:bodyPr>
          <a:lstStyle/>
          <a:p>
            <a:endParaRPr lang="id-ID" dirty="0"/>
          </a:p>
        </p:txBody>
      </p:sp>
      <p:sp>
        <p:nvSpPr>
          <p:cNvPr id="39" name="TextBox 38"/>
          <p:cNvSpPr txBox="1"/>
          <p:nvPr/>
        </p:nvSpPr>
        <p:spPr>
          <a:xfrm>
            <a:off x="1295011" y="1559653"/>
            <a:ext cx="3960554" cy="954107"/>
          </a:xfrm>
          <a:prstGeom prst="rect">
            <a:avLst/>
          </a:prstGeom>
          <a:noFill/>
        </p:spPr>
        <p:txBody>
          <a:bodyPr wrap="square" rtlCol="0">
            <a:spAutoFit/>
          </a:bodyPr>
          <a:lstStyle/>
          <a:p>
            <a:r>
              <a:rPr lang="en-CA" sz="2800" dirty="0">
                <a:solidFill>
                  <a:schemeClr val="bg1"/>
                </a:solidFill>
              </a:rPr>
              <a:t>Benefit from classes in the workshop</a:t>
            </a:r>
            <a:endParaRPr lang="ru-RU" sz="2800" dirty="0">
              <a:solidFill>
                <a:schemeClr val="bg1"/>
              </a:solidFill>
              <a:latin typeface="Times New Roman" charset="0"/>
              <a:ea typeface="Times New Roman" charset="0"/>
              <a:cs typeface="Times New Roman" charset="0"/>
            </a:endParaRPr>
          </a:p>
        </p:txBody>
      </p:sp>
      <p:sp>
        <p:nvSpPr>
          <p:cNvPr id="40" name="TextBox 39"/>
          <p:cNvSpPr txBox="1"/>
          <p:nvPr/>
        </p:nvSpPr>
        <p:spPr>
          <a:xfrm>
            <a:off x="1224082" y="2648398"/>
            <a:ext cx="3711472" cy="2062103"/>
          </a:xfrm>
          <a:prstGeom prst="rect">
            <a:avLst/>
          </a:prstGeom>
          <a:noFill/>
        </p:spPr>
        <p:txBody>
          <a:bodyPr wrap="square" rtlCol="0">
            <a:spAutoFit/>
          </a:bodyPr>
          <a:lstStyle/>
          <a:p>
            <a:r>
              <a:rPr lang="en-CA" sz="1600" dirty="0">
                <a:solidFill>
                  <a:schemeClr val="bg1"/>
                </a:solidFill>
              </a:rPr>
              <a:t>-Comprehensively develop the creative abilities of a child, adolescent </a:t>
            </a:r>
            <a:endParaRPr lang="en-CA" sz="1600" dirty="0" smtClean="0">
              <a:solidFill>
                <a:schemeClr val="bg1"/>
              </a:solidFill>
            </a:endParaRPr>
          </a:p>
          <a:p>
            <a:r>
              <a:rPr lang="en-CA" sz="1600" dirty="0" smtClean="0">
                <a:solidFill>
                  <a:schemeClr val="bg1"/>
                </a:solidFill>
              </a:rPr>
              <a:t>-</a:t>
            </a:r>
            <a:r>
              <a:rPr lang="en-CA" sz="1600" dirty="0">
                <a:solidFill>
                  <a:schemeClr val="bg1"/>
                </a:solidFill>
              </a:rPr>
              <a:t>New skills in teamwork and interaction with other students, socialization in society. </a:t>
            </a:r>
            <a:endParaRPr lang="en-CA" sz="1600" dirty="0" smtClean="0">
              <a:solidFill>
                <a:schemeClr val="bg1"/>
              </a:solidFill>
            </a:endParaRPr>
          </a:p>
          <a:p>
            <a:r>
              <a:rPr lang="en-CA" sz="1600" dirty="0" smtClean="0">
                <a:solidFill>
                  <a:schemeClr val="bg1"/>
                </a:solidFill>
              </a:rPr>
              <a:t>- </a:t>
            </a:r>
            <a:r>
              <a:rPr lang="en-CA" sz="1600" dirty="0">
                <a:solidFill>
                  <a:schemeClr val="bg1"/>
                </a:solidFill>
              </a:rPr>
              <a:t>Development of fine motor skills, memory, speech, thinking, emotional intelligence and imagination.</a:t>
            </a:r>
            <a:endParaRPr lang="ru-RU" sz="1600" dirty="0">
              <a:solidFill>
                <a:schemeClr val="bg1"/>
              </a:solidFill>
              <a:latin typeface="Times New Roman" charset="0"/>
              <a:ea typeface="Times New Roman" charset="0"/>
              <a:cs typeface="Times New Roman" charset="0"/>
            </a:endParaRPr>
          </a:p>
        </p:txBody>
      </p:sp>
      <p:sp>
        <p:nvSpPr>
          <p:cNvPr id="11" name="TextBox 10"/>
          <p:cNvSpPr txBox="1"/>
          <p:nvPr/>
        </p:nvSpPr>
        <p:spPr>
          <a:xfrm>
            <a:off x="7718054" y="2648398"/>
            <a:ext cx="3711472" cy="1569660"/>
          </a:xfrm>
          <a:prstGeom prst="rect">
            <a:avLst/>
          </a:prstGeom>
          <a:noFill/>
        </p:spPr>
        <p:txBody>
          <a:bodyPr wrap="square" rtlCol="0">
            <a:spAutoFit/>
          </a:bodyPr>
          <a:lstStyle/>
          <a:p>
            <a:pPr marL="285750" indent="-285750">
              <a:buFontTx/>
              <a:buChar char="-"/>
            </a:pPr>
            <a:r>
              <a:rPr lang="en-CA" sz="1600" dirty="0" smtClean="0">
                <a:solidFill>
                  <a:schemeClr val="bg1"/>
                </a:solidFill>
              </a:rPr>
              <a:t>Training </a:t>
            </a:r>
            <a:r>
              <a:rPr lang="en-CA" sz="1600" dirty="0">
                <a:solidFill>
                  <a:schemeClr val="bg1"/>
                </a:solidFill>
              </a:rPr>
              <a:t>ability to concentrate. </a:t>
            </a:r>
          </a:p>
          <a:p>
            <a:pPr marL="285750" indent="-285750">
              <a:buFontTx/>
              <a:buChar char="-"/>
            </a:pPr>
            <a:r>
              <a:rPr lang="en-CA" sz="1600" dirty="0" smtClean="0">
                <a:solidFill>
                  <a:schemeClr val="bg1"/>
                </a:solidFill>
              </a:rPr>
              <a:t>The </a:t>
            </a:r>
            <a:r>
              <a:rPr lang="en-CA" sz="1600" dirty="0">
                <a:solidFill>
                  <a:schemeClr val="bg1"/>
                </a:solidFill>
              </a:rPr>
              <a:t>opportunity to try different activities and choose a lesson to your liking. </a:t>
            </a:r>
            <a:endParaRPr lang="en-CA" sz="1600" dirty="0" smtClean="0">
              <a:solidFill>
                <a:schemeClr val="bg1"/>
              </a:solidFill>
            </a:endParaRPr>
          </a:p>
          <a:p>
            <a:pPr marL="285750" indent="-285750">
              <a:buFontTx/>
              <a:buChar char="-"/>
            </a:pPr>
            <a:r>
              <a:rPr lang="en-CA" sz="1600" dirty="0" smtClean="0">
                <a:solidFill>
                  <a:schemeClr val="bg1"/>
                </a:solidFill>
              </a:rPr>
              <a:t>Psychological </a:t>
            </a:r>
            <a:r>
              <a:rPr lang="en-CA" sz="1600" dirty="0">
                <a:solidFill>
                  <a:schemeClr val="bg1"/>
                </a:solidFill>
              </a:rPr>
              <a:t>unloading. </a:t>
            </a:r>
          </a:p>
          <a:p>
            <a:pPr marL="285750" indent="-285750">
              <a:buFontTx/>
              <a:buChar char="-"/>
            </a:pPr>
            <a:r>
              <a:rPr lang="en-CA" sz="1600" dirty="0" smtClean="0">
                <a:solidFill>
                  <a:schemeClr val="bg1"/>
                </a:solidFill>
              </a:rPr>
              <a:t>Development </a:t>
            </a:r>
            <a:r>
              <a:rPr lang="en-CA" sz="1600" dirty="0">
                <a:solidFill>
                  <a:schemeClr val="bg1"/>
                </a:solidFill>
              </a:rPr>
              <a:t>of project skills.</a:t>
            </a:r>
            <a:endParaRPr lang="ru-RU" sz="1600" dirty="0">
              <a:solidFill>
                <a:schemeClr val="bg1"/>
              </a:solidFill>
            </a:endParaRPr>
          </a:p>
        </p:txBody>
      </p:sp>
      <p:sp>
        <p:nvSpPr>
          <p:cNvPr id="14" name="Rectangle 13"/>
          <p:cNvSpPr/>
          <p:nvPr/>
        </p:nvSpPr>
        <p:spPr>
          <a:xfrm>
            <a:off x="66260" y="6350471"/>
            <a:ext cx="2822027" cy="1015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5565" y="2744970"/>
            <a:ext cx="1852141" cy="1225813"/>
          </a:xfrm>
          <a:prstGeom prst="rect">
            <a:avLst/>
          </a:prstGeom>
        </p:spPr>
      </p:pic>
    </p:spTree>
    <p:extLst>
      <p:ext uri="{BB962C8B-B14F-4D97-AF65-F5344CB8AC3E}">
        <p14:creationId xmlns:p14="http://schemas.microsoft.com/office/powerpoint/2010/main" val="11216510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0-#ppt_w/2"/>
                                          </p:val>
                                        </p:tav>
                                        <p:tav tm="100000">
                                          <p:val>
                                            <p:strVal val="#ppt_x"/>
                                          </p:val>
                                        </p:tav>
                                      </p:tavLst>
                                    </p:anim>
                                    <p:anim calcmode="lin" valueType="num">
                                      <p:cBhvr additive="base">
                                        <p:cTn id="8" dur="500" fill="hold"/>
                                        <p:tgtEl>
                                          <p:spTgt spid="6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1+#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par>
                          <p:cTn id="20" fill="hold">
                            <p:stCondLst>
                              <p:cond delay="1000"/>
                            </p:stCondLst>
                            <p:childTnLst>
                              <p:par>
                                <p:cTn id="21" presetID="53" presetClass="entr" presetSubtype="16"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fltVal val="0"/>
                                          </p:val>
                                        </p:tav>
                                        <p:tav tm="100000">
                                          <p:val>
                                            <p:strVal val="#ppt_w"/>
                                          </p:val>
                                        </p:tav>
                                      </p:tavLst>
                                    </p:anim>
                                    <p:anim calcmode="lin" valueType="num">
                                      <p:cBhvr>
                                        <p:cTn id="24" dur="500" fill="hold"/>
                                        <p:tgtEl>
                                          <p:spTgt spid="32"/>
                                        </p:tgtEl>
                                        <p:attrNameLst>
                                          <p:attrName>ppt_h</p:attrName>
                                        </p:attrNameLst>
                                      </p:cBhvr>
                                      <p:tavLst>
                                        <p:tav tm="0">
                                          <p:val>
                                            <p:fltVal val="0"/>
                                          </p:val>
                                        </p:tav>
                                        <p:tav tm="100000">
                                          <p:val>
                                            <p:strVal val="#ppt_h"/>
                                          </p:val>
                                        </p:tav>
                                      </p:tavLst>
                                    </p:anim>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9" grpId="0"/>
      <p:bldP spid="40" grpId="0"/>
      <p:bldP spid="11" grpId="0"/>
    </p:bldLst>
  </p:timing>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14585</TotalTime>
  <Words>1090</Words>
  <Application>Microsoft Macintosh PowerPoint</Application>
  <PresentationFormat>Widescreen</PresentationFormat>
  <Paragraphs>168</Paragraphs>
  <Slides>18</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Calibri</vt:lpstr>
      <vt:lpstr>Calibri Light</vt:lpstr>
      <vt:lpstr>Open Sans</vt:lpstr>
      <vt:lpstr>Raleway</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SignAddict</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InspiraSign</dc:creator>
  <cp:lastModifiedBy>Ustin Vaskin</cp:lastModifiedBy>
  <cp:revision>630</cp:revision>
  <cp:lastPrinted>2018-01-25T10:10:56Z</cp:lastPrinted>
  <dcterms:created xsi:type="dcterms:W3CDTF">2014-09-01T06:03:07Z</dcterms:created>
  <dcterms:modified xsi:type="dcterms:W3CDTF">2018-01-25T10:16:58Z</dcterms:modified>
</cp:coreProperties>
</file>